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60" r:id="rId1"/>
  </p:sldMasterIdLst>
  <p:notesMasterIdLst>
    <p:notesMasterId r:id="rId32"/>
  </p:notesMasterIdLst>
  <p:handoutMasterIdLst>
    <p:handoutMasterId r:id="rId33"/>
  </p:handoutMasterIdLst>
  <p:sldIdLst>
    <p:sldId id="262" r:id="rId2"/>
    <p:sldId id="408" r:id="rId3"/>
    <p:sldId id="403" r:id="rId4"/>
    <p:sldId id="404" r:id="rId5"/>
    <p:sldId id="405" r:id="rId6"/>
    <p:sldId id="406" r:id="rId7"/>
    <p:sldId id="407" r:id="rId8"/>
    <p:sldId id="371" r:id="rId9"/>
    <p:sldId id="349" r:id="rId10"/>
    <p:sldId id="372" r:id="rId11"/>
    <p:sldId id="373" r:id="rId12"/>
    <p:sldId id="374" r:id="rId13"/>
    <p:sldId id="375" r:id="rId14"/>
    <p:sldId id="376" r:id="rId15"/>
    <p:sldId id="377" r:id="rId16"/>
    <p:sldId id="385" r:id="rId17"/>
    <p:sldId id="387" r:id="rId18"/>
    <p:sldId id="389" r:id="rId19"/>
    <p:sldId id="395" r:id="rId20"/>
    <p:sldId id="390" r:id="rId21"/>
    <p:sldId id="391" r:id="rId22"/>
    <p:sldId id="397" r:id="rId23"/>
    <p:sldId id="399" r:id="rId24"/>
    <p:sldId id="398" r:id="rId25"/>
    <p:sldId id="401" r:id="rId26"/>
    <p:sldId id="402" r:id="rId27"/>
    <p:sldId id="409" r:id="rId28"/>
    <p:sldId id="410" r:id="rId29"/>
    <p:sldId id="411" r:id="rId30"/>
    <p:sldId id="41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78" userDrawn="1">
          <p15:clr>
            <a:srgbClr val="A4A3A4"/>
          </p15:clr>
        </p15:guide>
        <p15:guide id="2" pos="744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F48152-71E5-598C-1038-F593C23E4E58}" name="Van Laethem Alban" initials="VLA" userId="Van Laethem Alban"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F77B4"/>
    <a:srgbClr val="2121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C2B6CD-F112-4E31-B913-D44333179B17}" v="316" dt="2024-02-08T10:51:27.06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5" autoAdjust="0"/>
    <p:restoredTop sz="83642" autoAdjust="0"/>
  </p:normalViewPr>
  <p:slideViewPr>
    <p:cSldViewPr snapToGrid="0">
      <p:cViewPr varScale="1">
        <p:scale>
          <a:sx n="92" d="100"/>
          <a:sy n="92" d="100"/>
        </p:scale>
        <p:origin x="1368" y="96"/>
      </p:cViewPr>
      <p:guideLst>
        <p:guide orient="horz" pos="4178"/>
        <p:guide pos="7446"/>
      </p:guideLst>
    </p:cSldViewPr>
  </p:slideViewPr>
  <p:outlineViewPr>
    <p:cViewPr>
      <p:scale>
        <a:sx n="33" d="100"/>
        <a:sy n="33" d="100"/>
      </p:scale>
      <p:origin x="0" y="-6628"/>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an VAN LAETHEM" userId="1893ae8f-d7e0-4c5f-861d-a482427ce7dc" providerId="ADAL" clId="{282AB7D3-C2AF-483D-BA9B-DAE5FDBAC5CD}"/>
    <pc:docChg chg="undo redo custSel addSld delSld modSld">
      <pc:chgData name="Alban VAN LAETHEM" userId="1893ae8f-d7e0-4c5f-861d-a482427ce7dc" providerId="ADAL" clId="{282AB7D3-C2AF-483D-BA9B-DAE5FDBAC5CD}" dt="2023-03-12T22:47:15.318" v="2776"/>
      <pc:docMkLst>
        <pc:docMk/>
      </pc:docMkLst>
      <pc:sldChg chg="modSp mod">
        <pc:chgData name="Alban VAN LAETHEM" userId="1893ae8f-d7e0-4c5f-861d-a482427ce7dc" providerId="ADAL" clId="{282AB7D3-C2AF-483D-BA9B-DAE5FDBAC5CD}" dt="2023-02-28T13:44:14.042" v="6" actId="20577"/>
        <pc:sldMkLst>
          <pc:docMk/>
          <pc:sldMk cId="2088981848" sldId="262"/>
        </pc:sldMkLst>
        <pc:spChg chg="mod">
          <ac:chgData name="Alban VAN LAETHEM" userId="1893ae8f-d7e0-4c5f-861d-a482427ce7dc" providerId="ADAL" clId="{282AB7D3-C2AF-483D-BA9B-DAE5FDBAC5CD}" dt="2023-02-28T13:44:14.042" v="6" actId="20577"/>
          <ac:spMkLst>
            <pc:docMk/>
            <pc:sldMk cId="2088981848" sldId="262"/>
            <ac:spMk id="3" creationId="{941D348E-C52E-D250-0633-BE49AF7E9209}"/>
          </ac:spMkLst>
        </pc:spChg>
      </pc:sldChg>
      <pc:sldChg chg="del">
        <pc:chgData name="Alban VAN LAETHEM" userId="1893ae8f-d7e0-4c5f-861d-a482427ce7dc" providerId="ADAL" clId="{282AB7D3-C2AF-483D-BA9B-DAE5FDBAC5CD}" dt="2023-02-28T13:43:58.078" v="0" actId="47"/>
        <pc:sldMkLst>
          <pc:docMk/>
          <pc:sldMk cId="2481838095" sldId="267"/>
        </pc:sldMkLst>
      </pc:sldChg>
      <pc:sldChg chg="del">
        <pc:chgData name="Alban VAN LAETHEM" userId="1893ae8f-d7e0-4c5f-861d-a482427ce7dc" providerId="ADAL" clId="{282AB7D3-C2AF-483D-BA9B-DAE5FDBAC5CD}" dt="2023-02-28T13:43:58.078" v="0" actId="47"/>
        <pc:sldMkLst>
          <pc:docMk/>
          <pc:sldMk cId="1850484771" sldId="268"/>
        </pc:sldMkLst>
      </pc:sldChg>
      <pc:sldChg chg="del">
        <pc:chgData name="Alban VAN LAETHEM" userId="1893ae8f-d7e0-4c5f-861d-a482427ce7dc" providerId="ADAL" clId="{282AB7D3-C2AF-483D-BA9B-DAE5FDBAC5CD}" dt="2023-02-28T13:43:58.078" v="0" actId="47"/>
        <pc:sldMkLst>
          <pc:docMk/>
          <pc:sldMk cId="1707290655" sldId="269"/>
        </pc:sldMkLst>
      </pc:sldChg>
      <pc:sldChg chg="del">
        <pc:chgData name="Alban VAN LAETHEM" userId="1893ae8f-d7e0-4c5f-861d-a482427ce7dc" providerId="ADAL" clId="{282AB7D3-C2AF-483D-BA9B-DAE5FDBAC5CD}" dt="2023-02-28T13:43:58.078" v="0" actId="47"/>
        <pc:sldMkLst>
          <pc:docMk/>
          <pc:sldMk cId="214207711" sldId="270"/>
        </pc:sldMkLst>
      </pc:sldChg>
      <pc:sldChg chg="del">
        <pc:chgData name="Alban VAN LAETHEM" userId="1893ae8f-d7e0-4c5f-861d-a482427ce7dc" providerId="ADAL" clId="{282AB7D3-C2AF-483D-BA9B-DAE5FDBAC5CD}" dt="2023-02-28T13:43:58.078" v="0" actId="47"/>
        <pc:sldMkLst>
          <pc:docMk/>
          <pc:sldMk cId="710814953" sldId="271"/>
        </pc:sldMkLst>
      </pc:sldChg>
      <pc:sldChg chg="del">
        <pc:chgData name="Alban VAN LAETHEM" userId="1893ae8f-d7e0-4c5f-861d-a482427ce7dc" providerId="ADAL" clId="{282AB7D3-C2AF-483D-BA9B-DAE5FDBAC5CD}" dt="2023-02-28T13:43:58.078" v="0" actId="47"/>
        <pc:sldMkLst>
          <pc:docMk/>
          <pc:sldMk cId="2343176978" sldId="272"/>
        </pc:sldMkLst>
      </pc:sldChg>
      <pc:sldChg chg="del">
        <pc:chgData name="Alban VAN LAETHEM" userId="1893ae8f-d7e0-4c5f-861d-a482427ce7dc" providerId="ADAL" clId="{282AB7D3-C2AF-483D-BA9B-DAE5FDBAC5CD}" dt="2023-02-28T13:43:58.078" v="0" actId="47"/>
        <pc:sldMkLst>
          <pc:docMk/>
          <pc:sldMk cId="3406884034" sldId="273"/>
        </pc:sldMkLst>
      </pc:sldChg>
      <pc:sldChg chg="del">
        <pc:chgData name="Alban VAN LAETHEM" userId="1893ae8f-d7e0-4c5f-861d-a482427ce7dc" providerId="ADAL" clId="{282AB7D3-C2AF-483D-BA9B-DAE5FDBAC5CD}" dt="2023-02-28T13:43:58.078" v="0" actId="47"/>
        <pc:sldMkLst>
          <pc:docMk/>
          <pc:sldMk cId="1643007304" sldId="276"/>
        </pc:sldMkLst>
      </pc:sldChg>
      <pc:sldChg chg="del">
        <pc:chgData name="Alban VAN LAETHEM" userId="1893ae8f-d7e0-4c5f-861d-a482427ce7dc" providerId="ADAL" clId="{282AB7D3-C2AF-483D-BA9B-DAE5FDBAC5CD}" dt="2023-02-28T13:43:58.078" v="0" actId="47"/>
        <pc:sldMkLst>
          <pc:docMk/>
          <pc:sldMk cId="480754621" sldId="293"/>
        </pc:sldMkLst>
      </pc:sldChg>
      <pc:sldChg chg="del">
        <pc:chgData name="Alban VAN LAETHEM" userId="1893ae8f-d7e0-4c5f-861d-a482427ce7dc" providerId="ADAL" clId="{282AB7D3-C2AF-483D-BA9B-DAE5FDBAC5CD}" dt="2023-02-28T13:43:58.078" v="0" actId="47"/>
        <pc:sldMkLst>
          <pc:docMk/>
          <pc:sldMk cId="3112136099" sldId="294"/>
        </pc:sldMkLst>
      </pc:sldChg>
      <pc:sldChg chg="del">
        <pc:chgData name="Alban VAN LAETHEM" userId="1893ae8f-d7e0-4c5f-861d-a482427ce7dc" providerId="ADAL" clId="{282AB7D3-C2AF-483D-BA9B-DAE5FDBAC5CD}" dt="2023-02-28T13:43:58.078" v="0" actId="47"/>
        <pc:sldMkLst>
          <pc:docMk/>
          <pc:sldMk cId="1845168239" sldId="302"/>
        </pc:sldMkLst>
      </pc:sldChg>
      <pc:sldChg chg="del">
        <pc:chgData name="Alban VAN LAETHEM" userId="1893ae8f-d7e0-4c5f-861d-a482427ce7dc" providerId="ADAL" clId="{282AB7D3-C2AF-483D-BA9B-DAE5FDBAC5CD}" dt="2023-02-28T13:43:58.078" v="0" actId="47"/>
        <pc:sldMkLst>
          <pc:docMk/>
          <pc:sldMk cId="2455353528" sldId="303"/>
        </pc:sldMkLst>
      </pc:sldChg>
      <pc:sldChg chg="del">
        <pc:chgData name="Alban VAN LAETHEM" userId="1893ae8f-d7e0-4c5f-861d-a482427ce7dc" providerId="ADAL" clId="{282AB7D3-C2AF-483D-BA9B-DAE5FDBAC5CD}" dt="2023-02-28T13:43:58.078" v="0" actId="47"/>
        <pc:sldMkLst>
          <pc:docMk/>
          <pc:sldMk cId="2136120007" sldId="311"/>
        </pc:sldMkLst>
      </pc:sldChg>
      <pc:sldChg chg="del">
        <pc:chgData name="Alban VAN LAETHEM" userId="1893ae8f-d7e0-4c5f-861d-a482427ce7dc" providerId="ADAL" clId="{282AB7D3-C2AF-483D-BA9B-DAE5FDBAC5CD}" dt="2023-02-28T13:43:58.078" v="0" actId="47"/>
        <pc:sldMkLst>
          <pc:docMk/>
          <pc:sldMk cId="1486488807" sldId="312"/>
        </pc:sldMkLst>
      </pc:sldChg>
      <pc:sldChg chg="del">
        <pc:chgData name="Alban VAN LAETHEM" userId="1893ae8f-d7e0-4c5f-861d-a482427ce7dc" providerId="ADAL" clId="{282AB7D3-C2AF-483D-BA9B-DAE5FDBAC5CD}" dt="2023-02-28T13:43:58.078" v="0" actId="47"/>
        <pc:sldMkLst>
          <pc:docMk/>
          <pc:sldMk cId="3836019123" sldId="315"/>
        </pc:sldMkLst>
      </pc:sldChg>
      <pc:sldChg chg="del">
        <pc:chgData name="Alban VAN LAETHEM" userId="1893ae8f-d7e0-4c5f-861d-a482427ce7dc" providerId="ADAL" clId="{282AB7D3-C2AF-483D-BA9B-DAE5FDBAC5CD}" dt="2023-02-28T13:43:58.078" v="0" actId="47"/>
        <pc:sldMkLst>
          <pc:docMk/>
          <pc:sldMk cId="2020869028" sldId="316"/>
        </pc:sldMkLst>
      </pc:sldChg>
      <pc:sldChg chg="del">
        <pc:chgData name="Alban VAN LAETHEM" userId="1893ae8f-d7e0-4c5f-861d-a482427ce7dc" providerId="ADAL" clId="{282AB7D3-C2AF-483D-BA9B-DAE5FDBAC5CD}" dt="2023-02-28T13:43:58.078" v="0" actId="47"/>
        <pc:sldMkLst>
          <pc:docMk/>
          <pc:sldMk cId="2091786933" sldId="317"/>
        </pc:sldMkLst>
      </pc:sldChg>
      <pc:sldChg chg="del">
        <pc:chgData name="Alban VAN LAETHEM" userId="1893ae8f-d7e0-4c5f-861d-a482427ce7dc" providerId="ADAL" clId="{282AB7D3-C2AF-483D-BA9B-DAE5FDBAC5CD}" dt="2023-02-28T13:43:58.078" v="0" actId="47"/>
        <pc:sldMkLst>
          <pc:docMk/>
          <pc:sldMk cId="4080024789" sldId="318"/>
        </pc:sldMkLst>
      </pc:sldChg>
      <pc:sldChg chg="del">
        <pc:chgData name="Alban VAN LAETHEM" userId="1893ae8f-d7e0-4c5f-861d-a482427ce7dc" providerId="ADAL" clId="{282AB7D3-C2AF-483D-BA9B-DAE5FDBAC5CD}" dt="2023-02-28T13:43:58.078" v="0" actId="47"/>
        <pc:sldMkLst>
          <pc:docMk/>
          <pc:sldMk cId="2700892069" sldId="319"/>
        </pc:sldMkLst>
      </pc:sldChg>
      <pc:sldChg chg="del">
        <pc:chgData name="Alban VAN LAETHEM" userId="1893ae8f-d7e0-4c5f-861d-a482427ce7dc" providerId="ADAL" clId="{282AB7D3-C2AF-483D-BA9B-DAE5FDBAC5CD}" dt="2023-02-28T13:43:58.078" v="0" actId="47"/>
        <pc:sldMkLst>
          <pc:docMk/>
          <pc:sldMk cId="1571999282" sldId="320"/>
        </pc:sldMkLst>
      </pc:sldChg>
      <pc:sldChg chg="del">
        <pc:chgData name="Alban VAN LAETHEM" userId="1893ae8f-d7e0-4c5f-861d-a482427ce7dc" providerId="ADAL" clId="{282AB7D3-C2AF-483D-BA9B-DAE5FDBAC5CD}" dt="2023-03-04T14:53:48.467" v="838" actId="2696"/>
        <pc:sldMkLst>
          <pc:docMk/>
          <pc:sldMk cId="1427390852" sldId="321"/>
        </pc:sldMkLst>
      </pc:sldChg>
      <pc:sldChg chg="del">
        <pc:chgData name="Alban VAN LAETHEM" userId="1893ae8f-d7e0-4c5f-861d-a482427ce7dc" providerId="ADAL" clId="{282AB7D3-C2AF-483D-BA9B-DAE5FDBAC5CD}" dt="2023-03-04T14:53:51.223" v="839" actId="2696"/>
        <pc:sldMkLst>
          <pc:docMk/>
          <pc:sldMk cId="3660267124" sldId="326"/>
        </pc:sldMkLst>
      </pc:sldChg>
      <pc:sldChg chg="del">
        <pc:chgData name="Alban VAN LAETHEM" userId="1893ae8f-d7e0-4c5f-861d-a482427ce7dc" providerId="ADAL" clId="{282AB7D3-C2AF-483D-BA9B-DAE5FDBAC5CD}" dt="2023-02-28T13:43:58.078" v="0" actId="47"/>
        <pc:sldMkLst>
          <pc:docMk/>
          <pc:sldMk cId="3527241427" sldId="327"/>
        </pc:sldMkLst>
      </pc:sldChg>
      <pc:sldChg chg="del">
        <pc:chgData name="Alban VAN LAETHEM" userId="1893ae8f-d7e0-4c5f-861d-a482427ce7dc" providerId="ADAL" clId="{282AB7D3-C2AF-483D-BA9B-DAE5FDBAC5CD}" dt="2023-02-28T13:43:58.078" v="0" actId="47"/>
        <pc:sldMkLst>
          <pc:docMk/>
          <pc:sldMk cId="1292633897" sldId="328"/>
        </pc:sldMkLst>
      </pc:sldChg>
      <pc:sldChg chg="del">
        <pc:chgData name="Alban VAN LAETHEM" userId="1893ae8f-d7e0-4c5f-861d-a482427ce7dc" providerId="ADAL" clId="{282AB7D3-C2AF-483D-BA9B-DAE5FDBAC5CD}" dt="2023-02-28T13:43:58.078" v="0" actId="47"/>
        <pc:sldMkLst>
          <pc:docMk/>
          <pc:sldMk cId="2529205106" sldId="329"/>
        </pc:sldMkLst>
      </pc:sldChg>
      <pc:sldChg chg="del">
        <pc:chgData name="Alban VAN LAETHEM" userId="1893ae8f-d7e0-4c5f-861d-a482427ce7dc" providerId="ADAL" clId="{282AB7D3-C2AF-483D-BA9B-DAE5FDBAC5CD}" dt="2023-02-28T13:43:58.078" v="0" actId="47"/>
        <pc:sldMkLst>
          <pc:docMk/>
          <pc:sldMk cId="1073488272" sldId="330"/>
        </pc:sldMkLst>
      </pc:sldChg>
      <pc:sldChg chg="del">
        <pc:chgData name="Alban VAN LAETHEM" userId="1893ae8f-d7e0-4c5f-861d-a482427ce7dc" providerId="ADAL" clId="{282AB7D3-C2AF-483D-BA9B-DAE5FDBAC5CD}" dt="2023-02-28T13:43:58.078" v="0" actId="47"/>
        <pc:sldMkLst>
          <pc:docMk/>
          <pc:sldMk cId="1675931811" sldId="331"/>
        </pc:sldMkLst>
      </pc:sldChg>
      <pc:sldChg chg="modSp mod">
        <pc:chgData name="Alban VAN LAETHEM" userId="1893ae8f-d7e0-4c5f-861d-a482427ce7dc" providerId="ADAL" clId="{282AB7D3-C2AF-483D-BA9B-DAE5FDBAC5CD}" dt="2023-02-28T13:44:05.451" v="4" actId="20577"/>
        <pc:sldMkLst>
          <pc:docMk/>
          <pc:sldMk cId="1314510258" sldId="332"/>
        </pc:sldMkLst>
        <pc:spChg chg="mod">
          <ac:chgData name="Alban VAN LAETHEM" userId="1893ae8f-d7e0-4c5f-861d-a482427ce7dc" providerId="ADAL" clId="{282AB7D3-C2AF-483D-BA9B-DAE5FDBAC5CD}" dt="2023-02-28T13:44:05.451" v="4" actId="20577"/>
          <ac:spMkLst>
            <pc:docMk/>
            <pc:sldMk cId="1314510258" sldId="332"/>
            <ac:spMk id="2" creationId="{6077F300-61F9-91B3-55A8-116F70779952}"/>
          </ac:spMkLst>
        </pc:spChg>
      </pc:sldChg>
      <pc:sldChg chg="del">
        <pc:chgData name="Alban VAN LAETHEM" userId="1893ae8f-d7e0-4c5f-861d-a482427ce7dc" providerId="ADAL" clId="{282AB7D3-C2AF-483D-BA9B-DAE5FDBAC5CD}" dt="2023-02-28T13:43:58.078" v="0" actId="47"/>
        <pc:sldMkLst>
          <pc:docMk/>
          <pc:sldMk cId="1600614398" sldId="333"/>
        </pc:sldMkLst>
      </pc:sldChg>
      <pc:sldChg chg="del">
        <pc:chgData name="Alban VAN LAETHEM" userId="1893ae8f-d7e0-4c5f-861d-a482427ce7dc" providerId="ADAL" clId="{282AB7D3-C2AF-483D-BA9B-DAE5FDBAC5CD}" dt="2023-02-28T13:43:58.078" v="0" actId="47"/>
        <pc:sldMkLst>
          <pc:docMk/>
          <pc:sldMk cId="1163377880" sldId="334"/>
        </pc:sldMkLst>
      </pc:sldChg>
      <pc:sldChg chg="del">
        <pc:chgData name="Alban VAN LAETHEM" userId="1893ae8f-d7e0-4c5f-861d-a482427ce7dc" providerId="ADAL" clId="{282AB7D3-C2AF-483D-BA9B-DAE5FDBAC5CD}" dt="2023-02-28T13:43:58.078" v="0" actId="47"/>
        <pc:sldMkLst>
          <pc:docMk/>
          <pc:sldMk cId="2047971858" sldId="337"/>
        </pc:sldMkLst>
      </pc:sldChg>
      <pc:sldChg chg="del">
        <pc:chgData name="Alban VAN LAETHEM" userId="1893ae8f-d7e0-4c5f-861d-a482427ce7dc" providerId="ADAL" clId="{282AB7D3-C2AF-483D-BA9B-DAE5FDBAC5CD}" dt="2023-02-28T13:43:58.078" v="0" actId="47"/>
        <pc:sldMkLst>
          <pc:docMk/>
          <pc:sldMk cId="3496340003" sldId="338"/>
        </pc:sldMkLst>
      </pc:sldChg>
      <pc:sldChg chg="del">
        <pc:chgData name="Alban VAN LAETHEM" userId="1893ae8f-d7e0-4c5f-861d-a482427ce7dc" providerId="ADAL" clId="{282AB7D3-C2AF-483D-BA9B-DAE5FDBAC5CD}" dt="2023-02-28T13:43:58.078" v="0" actId="47"/>
        <pc:sldMkLst>
          <pc:docMk/>
          <pc:sldMk cId="2457810878" sldId="339"/>
        </pc:sldMkLst>
      </pc:sldChg>
      <pc:sldChg chg="del">
        <pc:chgData name="Alban VAN LAETHEM" userId="1893ae8f-d7e0-4c5f-861d-a482427ce7dc" providerId="ADAL" clId="{282AB7D3-C2AF-483D-BA9B-DAE5FDBAC5CD}" dt="2023-02-28T13:43:58.078" v="0" actId="47"/>
        <pc:sldMkLst>
          <pc:docMk/>
          <pc:sldMk cId="2541982084" sldId="340"/>
        </pc:sldMkLst>
      </pc:sldChg>
      <pc:sldChg chg="del">
        <pc:chgData name="Alban VAN LAETHEM" userId="1893ae8f-d7e0-4c5f-861d-a482427ce7dc" providerId="ADAL" clId="{282AB7D3-C2AF-483D-BA9B-DAE5FDBAC5CD}" dt="2023-02-28T13:43:58.078" v="0" actId="47"/>
        <pc:sldMkLst>
          <pc:docMk/>
          <pc:sldMk cId="96355275" sldId="341"/>
        </pc:sldMkLst>
      </pc:sldChg>
      <pc:sldChg chg="del">
        <pc:chgData name="Alban VAN LAETHEM" userId="1893ae8f-d7e0-4c5f-861d-a482427ce7dc" providerId="ADAL" clId="{282AB7D3-C2AF-483D-BA9B-DAE5FDBAC5CD}" dt="2023-02-28T13:43:58.078" v="0" actId="47"/>
        <pc:sldMkLst>
          <pc:docMk/>
          <pc:sldMk cId="3602271967" sldId="344"/>
        </pc:sldMkLst>
      </pc:sldChg>
      <pc:sldChg chg="del">
        <pc:chgData name="Alban VAN LAETHEM" userId="1893ae8f-d7e0-4c5f-861d-a482427ce7dc" providerId="ADAL" clId="{282AB7D3-C2AF-483D-BA9B-DAE5FDBAC5CD}" dt="2023-02-28T13:43:58.078" v="0" actId="47"/>
        <pc:sldMkLst>
          <pc:docMk/>
          <pc:sldMk cId="884291863" sldId="345"/>
        </pc:sldMkLst>
      </pc:sldChg>
      <pc:sldChg chg="del">
        <pc:chgData name="Alban VAN LAETHEM" userId="1893ae8f-d7e0-4c5f-861d-a482427ce7dc" providerId="ADAL" clId="{282AB7D3-C2AF-483D-BA9B-DAE5FDBAC5CD}" dt="2023-02-28T13:43:58.078" v="0" actId="47"/>
        <pc:sldMkLst>
          <pc:docMk/>
          <pc:sldMk cId="2141137499" sldId="346"/>
        </pc:sldMkLst>
      </pc:sldChg>
      <pc:sldChg chg="del">
        <pc:chgData name="Alban VAN LAETHEM" userId="1893ae8f-d7e0-4c5f-861d-a482427ce7dc" providerId="ADAL" clId="{282AB7D3-C2AF-483D-BA9B-DAE5FDBAC5CD}" dt="2023-02-28T13:43:58.078" v="0" actId="47"/>
        <pc:sldMkLst>
          <pc:docMk/>
          <pc:sldMk cId="2783237260" sldId="347"/>
        </pc:sldMkLst>
      </pc:sldChg>
      <pc:sldChg chg="del">
        <pc:chgData name="Alban VAN LAETHEM" userId="1893ae8f-d7e0-4c5f-861d-a482427ce7dc" providerId="ADAL" clId="{282AB7D3-C2AF-483D-BA9B-DAE5FDBAC5CD}" dt="2023-02-28T13:43:58.078" v="0" actId="47"/>
        <pc:sldMkLst>
          <pc:docMk/>
          <pc:sldMk cId="2599303621" sldId="348"/>
        </pc:sldMkLst>
      </pc:sldChg>
      <pc:sldChg chg="modSp add del mod">
        <pc:chgData name="Alban VAN LAETHEM" userId="1893ae8f-d7e0-4c5f-861d-a482427ce7dc" providerId="ADAL" clId="{282AB7D3-C2AF-483D-BA9B-DAE5FDBAC5CD}" dt="2023-03-12T21:19:45.285" v="2214" actId="20577"/>
        <pc:sldMkLst>
          <pc:docMk/>
          <pc:sldMk cId="389443349" sldId="349"/>
        </pc:sldMkLst>
        <pc:spChg chg="mod">
          <ac:chgData name="Alban VAN LAETHEM" userId="1893ae8f-d7e0-4c5f-861d-a482427ce7dc" providerId="ADAL" clId="{282AB7D3-C2AF-483D-BA9B-DAE5FDBAC5CD}" dt="2023-03-12T21:19:45.285" v="2214" actId="20577"/>
          <ac:spMkLst>
            <pc:docMk/>
            <pc:sldMk cId="389443349" sldId="349"/>
            <ac:spMk id="2" creationId="{F2B2CAB3-DE22-C5A9-6CE8-92D9F40D1B51}"/>
          </ac:spMkLst>
        </pc:spChg>
      </pc:sldChg>
      <pc:sldChg chg="del">
        <pc:chgData name="Alban VAN LAETHEM" userId="1893ae8f-d7e0-4c5f-861d-a482427ce7dc" providerId="ADAL" clId="{282AB7D3-C2AF-483D-BA9B-DAE5FDBAC5CD}" dt="2023-02-28T13:43:58.078" v="0" actId="47"/>
        <pc:sldMkLst>
          <pc:docMk/>
          <pc:sldMk cId="2632699" sldId="350"/>
        </pc:sldMkLst>
      </pc:sldChg>
      <pc:sldChg chg="del">
        <pc:chgData name="Alban VAN LAETHEM" userId="1893ae8f-d7e0-4c5f-861d-a482427ce7dc" providerId="ADAL" clId="{282AB7D3-C2AF-483D-BA9B-DAE5FDBAC5CD}" dt="2023-02-28T13:43:58.078" v="0" actId="47"/>
        <pc:sldMkLst>
          <pc:docMk/>
          <pc:sldMk cId="38775279" sldId="351"/>
        </pc:sldMkLst>
      </pc:sldChg>
      <pc:sldChg chg="del">
        <pc:chgData name="Alban VAN LAETHEM" userId="1893ae8f-d7e0-4c5f-861d-a482427ce7dc" providerId="ADAL" clId="{282AB7D3-C2AF-483D-BA9B-DAE5FDBAC5CD}" dt="2023-02-28T13:43:58.078" v="0" actId="47"/>
        <pc:sldMkLst>
          <pc:docMk/>
          <pc:sldMk cId="3017612734" sldId="352"/>
        </pc:sldMkLst>
      </pc:sldChg>
      <pc:sldChg chg="del">
        <pc:chgData name="Alban VAN LAETHEM" userId="1893ae8f-d7e0-4c5f-861d-a482427ce7dc" providerId="ADAL" clId="{282AB7D3-C2AF-483D-BA9B-DAE5FDBAC5CD}" dt="2023-02-28T13:43:58.078" v="0" actId="47"/>
        <pc:sldMkLst>
          <pc:docMk/>
          <pc:sldMk cId="1134363999" sldId="353"/>
        </pc:sldMkLst>
      </pc:sldChg>
      <pc:sldChg chg="del">
        <pc:chgData name="Alban VAN LAETHEM" userId="1893ae8f-d7e0-4c5f-861d-a482427ce7dc" providerId="ADAL" clId="{282AB7D3-C2AF-483D-BA9B-DAE5FDBAC5CD}" dt="2023-02-28T13:43:58.078" v="0" actId="47"/>
        <pc:sldMkLst>
          <pc:docMk/>
          <pc:sldMk cId="2174040933" sldId="354"/>
        </pc:sldMkLst>
      </pc:sldChg>
      <pc:sldChg chg="del">
        <pc:chgData name="Alban VAN LAETHEM" userId="1893ae8f-d7e0-4c5f-861d-a482427ce7dc" providerId="ADAL" clId="{282AB7D3-C2AF-483D-BA9B-DAE5FDBAC5CD}" dt="2023-02-28T13:43:58.078" v="0" actId="47"/>
        <pc:sldMkLst>
          <pc:docMk/>
          <pc:sldMk cId="4058014866" sldId="355"/>
        </pc:sldMkLst>
      </pc:sldChg>
      <pc:sldChg chg="modSp mod">
        <pc:chgData name="Alban VAN LAETHEM" userId="1893ae8f-d7e0-4c5f-861d-a482427ce7dc" providerId="ADAL" clId="{282AB7D3-C2AF-483D-BA9B-DAE5FDBAC5CD}" dt="2023-03-04T10:28:26.004" v="98" actId="20577"/>
        <pc:sldMkLst>
          <pc:docMk/>
          <pc:sldMk cId="3396266894" sldId="356"/>
        </pc:sldMkLst>
        <pc:spChg chg="mod">
          <ac:chgData name="Alban VAN LAETHEM" userId="1893ae8f-d7e0-4c5f-861d-a482427ce7dc" providerId="ADAL" clId="{282AB7D3-C2AF-483D-BA9B-DAE5FDBAC5CD}" dt="2023-03-04T10:28:26.004" v="98" actId="20577"/>
          <ac:spMkLst>
            <pc:docMk/>
            <pc:sldMk cId="3396266894" sldId="356"/>
            <ac:spMk id="2" creationId="{B140D6AF-C227-BCFC-E40D-7A1A1644176A}"/>
          </ac:spMkLst>
        </pc:spChg>
        <pc:spChg chg="mod">
          <ac:chgData name="Alban VAN LAETHEM" userId="1893ae8f-d7e0-4c5f-861d-a482427ce7dc" providerId="ADAL" clId="{282AB7D3-C2AF-483D-BA9B-DAE5FDBAC5CD}" dt="2023-03-04T10:25:15.753" v="84" actId="403"/>
          <ac:spMkLst>
            <pc:docMk/>
            <pc:sldMk cId="3396266894" sldId="356"/>
            <ac:spMk id="6" creationId="{AC276587-F5C4-5041-3FA5-5DFF9DB53D45}"/>
          </ac:spMkLst>
        </pc:spChg>
      </pc:sldChg>
      <pc:sldChg chg="del">
        <pc:chgData name="Alban VAN LAETHEM" userId="1893ae8f-d7e0-4c5f-861d-a482427ce7dc" providerId="ADAL" clId="{282AB7D3-C2AF-483D-BA9B-DAE5FDBAC5CD}" dt="2023-02-28T13:43:58.078" v="0" actId="47"/>
        <pc:sldMkLst>
          <pc:docMk/>
          <pc:sldMk cId="2111935292" sldId="357"/>
        </pc:sldMkLst>
      </pc:sldChg>
      <pc:sldChg chg="del">
        <pc:chgData name="Alban VAN LAETHEM" userId="1893ae8f-d7e0-4c5f-861d-a482427ce7dc" providerId="ADAL" clId="{282AB7D3-C2AF-483D-BA9B-DAE5FDBAC5CD}" dt="2023-02-28T13:43:58.078" v="0" actId="47"/>
        <pc:sldMkLst>
          <pc:docMk/>
          <pc:sldMk cId="72000361" sldId="358"/>
        </pc:sldMkLst>
      </pc:sldChg>
      <pc:sldChg chg="addSp modSp mod modAnim">
        <pc:chgData name="Alban VAN LAETHEM" userId="1893ae8f-d7e0-4c5f-861d-a482427ce7dc" providerId="ADAL" clId="{282AB7D3-C2AF-483D-BA9B-DAE5FDBAC5CD}" dt="2023-03-04T10:31:37.112" v="238" actId="166"/>
        <pc:sldMkLst>
          <pc:docMk/>
          <pc:sldMk cId="2596295684" sldId="359"/>
        </pc:sldMkLst>
        <pc:spChg chg="mod">
          <ac:chgData name="Alban VAN LAETHEM" userId="1893ae8f-d7e0-4c5f-861d-a482427ce7dc" providerId="ADAL" clId="{282AB7D3-C2AF-483D-BA9B-DAE5FDBAC5CD}" dt="2023-03-04T10:24:03.995" v="78" actId="115"/>
          <ac:spMkLst>
            <pc:docMk/>
            <pc:sldMk cId="2596295684" sldId="359"/>
            <ac:spMk id="5" creationId="{7A1DF929-F9F6-552F-05BD-6B4CDDE2214D}"/>
          </ac:spMkLst>
        </pc:spChg>
        <pc:spChg chg="add mod">
          <ac:chgData name="Alban VAN LAETHEM" userId="1893ae8f-d7e0-4c5f-861d-a482427ce7dc" providerId="ADAL" clId="{282AB7D3-C2AF-483D-BA9B-DAE5FDBAC5CD}" dt="2023-03-04T10:30:12.679" v="221" actId="207"/>
          <ac:spMkLst>
            <pc:docMk/>
            <pc:sldMk cId="2596295684" sldId="359"/>
            <ac:spMk id="6" creationId="{FDE308A9-B32A-7A5B-0247-CE04E1EF5E31}"/>
          </ac:spMkLst>
        </pc:spChg>
        <pc:spChg chg="add mod">
          <ac:chgData name="Alban VAN LAETHEM" userId="1893ae8f-d7e0-4c5f-861d-a482427ce7dc" providerId="ADAL" clId="{282AB7D3-C2AF-483D-BA9B-DAE5FDBAC5CD}" dt="2023-03-04T10:30:38.596" v="229" actId="208"/>
          <ac:spMkLst>
            <pc:docMk/>
            <pc:sldMk cId="2596295684" sldId="359"/>
            <ac:spMk id="8" creationId="{A336445C-D0A5-3E55-9679-1B36216439AF}"/>
          </ac:spMkLst>
        </pc:spChg>
        <pc:spChg chg="add mod">
          <ac:chgData name="Alban VAN LAETHEM" userId="1893ae8f-d7e0-4c5f-861d-a482427ce7dc" providerId="ADAL" clId="{282AB7D3-C2AF-483D-BA9B-DAE5FDBAC5CD}" dt="2023-03-04T10:30:59.835" v="233" actId="14100"/>
          <ac:spMkLst>
            <pc:docMk/>
            <pc:sldMk cId="2596295684" sldId="359"/>
            <ac:spMk id="10" creationId="{7C2A724B-0871-C60B-E954-48F7DE7A7785}"/>
          </ac:spMkLst>
        </pc:spChg>
        <pc:spChg chg="mod">
          <ac:chgData name="Alban VAN LAETHEM" userId="1893ae8f-d7e0-4c5f-861d-a482427ce7dc" providerId="ADAL" clId="{282AB7D3-C2AF-483D-BA9B-DAE5FDBAC5CD}" dt="2023-03-04T09:59:27.439" v="54" actId="1036"/>
          <ac:spMkLst>
            <pc:docMk/>
            <pc:sldMk cId="2596295684" sldId="359"/>
            <ac:spMk id="17" creationId="{F2C59FAB-E34E-04FC-1F22-F7AD1496FED6}"/>
          </ac:spMkLst>
        </pc:spChg>
        <pc:picChg chg="mod">
          <ac:chgData name="Alban VAN LAETHEM" userId="1893ae8f-d7e0-4c5f-861d-a482427ce7dc" providerId="ADAL" clId="{282AB7D3-C2AF-483D-BA9B-DAE5FDBAC5CD}" dt="2023-03-04T10:30:25.132" v="224" actId="1076"/>
          <ac:picMkLst>
            <pc:docMk/>
            <pc:sldMk cId="2596295684" sldId="359"/>
            <ac:picMk id="9" creationId="{B1B4F564-BAB3-3231-3075-3578321E4061}"/>
          </ac:picMkLst>
        </pc:picChg>
        <pc:picChg chg="ord">
          <ac:chgData name="Alban VAN LAETHEM" userId="1893ae8f-d7e0-4c5f-861d-a482427ce7dc" providerId="ADAL" clId="{282AB7D3-C2AF-483D-BA9B-DAE5FDBAC5CD}" dt="2023-03-04T10:31:37.112" v="238" actId="166"/>
          <ac:picMkLst>
            <pc:docMk/>
            <pc:sldMk cId="2596295684" sldId="359"/>
            <ac:picMk id="16" creationId="{93F920C5-8858-92B6-692D-BB09939EE7FB}"/>
          </ac:picMkLst>
        </pc:picChg>
      </pc:sldChg>
      <pc:sldChg chg="modSp mod">
        <pc:chgData name="Alban VAN LAETHEM" userId="1893ae8f-d7e0-4c5f-861d-a482427ce7dc" providerId="ADAL" clId="{282AB7D3-C2AF-483D-BA9B-DAE5FDBAC5CD}" dt="2023-03-04T09:59:45.249" v="65" actId="1035"/>
        <pc:sldMkLst>
          <pc:docMk/>
          <pc:sldMk cId="2564447470" sldId="360"/>
        </pc:sldMkLst>
        <pc:spChg chg="mod">
          <ac:chgData name="Alban VAN LAETHEM" userId="1893ae8f-d7e0-4c5f-861d-a482427ce7dc" providerId="ADAL" clId="{282AB7D3-C2AF-483D-BA9B-DAE5FDBAC5CD}" dt="2023-03-04T09:59:45.249" v="65" actId="1035"/>
          <ac:spMkLst>
            <pc:docMk/>
            <pc:sldMk cId="2564447470" sldId="360"/>
            <ac:spMk id="6" creationId="{AC276587-F5C4-5041-3FA5-5DFF9DB53D45}"/>
          </ac:spMkLst>
        </pc:spChg>
      </pc:sldChg>
      <pc:sldChg chg="modSp mod modAnim">
        <pc:chgData name="Alban VAN LAETHEM" userId="1893ae8f-d7e0-4c5f-861d-a482427ce7dc" providerId="ADAL" clId="{282AB7D3-C2AF-483D-BA9B-DAE5FDBAC5CD}" dt="2023-03-04T15:06:02.520" v="1040"/>
        <pc:sldMkLst>
          <pc:docMk/>
          <pc:sldMk cId="1656571201" sldId="361"/>
        </pc:sldMkLst>
        <pc:spChg chg="mod">
          <ac:chgData name="Alban VAN LAETHEM" userId="1893ae8f-d7e0-4c5f-861d-a482427ce7dc" providerId="ADAL" clId="{282AB7D3-C2AF-483D-BA9B-DAE5FDBAC5CD}" dt="2023-03-04T09:59:52.569" v="73" actId="1035"/>
          <ac:spMkLst>
            <pc:docMk/>
            <pc:sldMk cId="1656571201" sldId="361"/>
            <ac:spMk id="6" creationId="{AC276587-F5C4-5041-3FA5-5DFF9DB53D45}"/>
          </ac:spMkLst>
        </pc:spChg>
      </pc:sldChg>
      <pc:sldChg chg="addSp delSp modSp mod delAnim modAnim">
        <pc:chgData name="Alban VAN LAETHEM" userId="1893ae8f-d7e0-4c5f-861d-a482427ce7dc" providerId="ADAL" clId="{282AB7D3-C2AF-483D-BA9B-DAE5FDBAC5CD}" dt="2023-03-04T15:27:37.773" v="1452"/>
        <pc:sldMkLst>
          <pc:docMk/>
          <pc:sldMk cId="1275334875" sldId="362"/>
        </pc:sldMkLst>
        <pc:spChg chg="mod">
          <ac:chgData name="Alban VAN LAETHEM" userId="1893ae8f-d7e0-4c5f-861d-a482427ce7dc" providerId="ADAL" clId="{282AB7D3-C2AF-483D-BA9B-DAE5FDBAC5CD}" dt="2023-03-04T15:24:36.705" v="1331" actId="1035"/>
          <ac:spMkLst>
            <pc:docMk/>
            <pc:sldMk cId="1275334875" sldId="362"/>
            <ac:spMk id="13" creationId="{9E5C6BCB-053A-909C-B31C-1B40D5CDDEED}"/>
          </ac:spMkLst>
        </pc:spChg>
        <pc:spChg chg="add mod">
          <ac:chgData name="Alban VAN LAETHEM" userId="1893ae8f-d7e0-4c5f-861d-a482427ce7dc" providerId="ADAL" clId="{282AB7D3-C2AF-483D-BA9B-DAE5FDBAC5CD}" dt="2023-03-04T15:25:46.898" v="1448" actId="1037"/>
          <ac:spMkLst>
            <pc:docMk/>
            <pc:sldMk cId="1275334875" sldId="362"/>
            <ac:spMk id="14" creationId="{1BC1EB0C-8F8B-9DC4-7F5C-6CAE25022284}"/>
          </ac:spMkLst>
        </pc:spChg>
        <pc:spChg chg="add mod">
          <ac:chgData name="Alban VAN LAETHEM" userId="1893ae8f-d7e0-4c5f-861d-a482427ce7dc" providerId="ADAL" clId="{282AB7D3-C2AF-483D-BA9B-DAE5FDBAC5CD}" dt="2023-03-04T15:25:33.913" v="1432" actId="1038"/>
          <ac:spMkLst>
            <pc:docMk/>
            <pc:sldMk cId="1275334875" sldId="362"/>
            <ac:spMk id="16" creationId="{6A183564-EA44-32D7-BEC8-0E2710A7E08B}"/>
          </ac:spMkLst>
        </pc:spChg>
        <pc:spChg chg="del">
          <ac:chgData name="Alban VAN LAETHEM" userId="1893ae8f-d7e0-4c5f-861d-a482427ce7dc" providerId="ADAL" clId="{282AB7D3-C2AF-483D-BA9B-DAE5FDBAC5CD}" dt="2023-03-04T15:24:09.533" v="1236" actId="21"/>
          <ac:spMkLst>
            <pc:docMk/>
            <pc:sldMk cId="1275334875" sldId="362"/>
            <ac:spMk id="17" creationId="{0E11358E-EC86-C835-29F9-BCF6D1A45F72}"/>
          </ac:spMkLst>
        </pc:spChg>
        <pc:spChg chg="mod">
          <ac:chgData name="Alban VAN LAETHEM" userId="1893ae8f-d7e0-4c5f-861d-a482427ce7dc" providerId="ADAL" clId="{282AB7D3-C2AF-483D-BA9B-DAE5FDBAC5CD}" dt="2023-03-04T15:24:36.705" v="1331" actId="1035"/>
          <ac:spMkLst>
            <pc:docMk/>
            <pc:sldMk cId="1275334875" sldId="362"/>
            <ac:spMk id="19" creationId="{9F370A90-A0A7-9D5F-0978-3FEC268ACFBE}"/>
          </ac:spMkLst>
        </pc:spChg>
        <pc:spChg chg="del">
          <ac:chgData name="Alban VAN LAETHEM" userId="1893ae8f-d7e0-4c5f-861d-a482427ce7dc" providerId="ADAL" clId="{282AB7D3-C2AF-483D-BA9B-DAE5FDBAC5CD}" dt="2023-03-04T15:24:09.533" v="1236" actId="21"/>
          <ac:spMkLst>
            <pc:docMk/>
            <pc:sldMk cId="1275334875" sldId="362"/>
            <ac:spMk id="20" creationId="{31537867-5D81-1A44-AAB3-A0BBCE5F72BD}"/>
          </ac:spMkLst>
        </pc:spChg>
      </pc:sldChg>
      <pc:sldChg chg="addSp modSp mod">
        <pc:chgData name="Alban VAN LAETHEM" userId="1893ae8f-d7e0-4c5f-861d-a482427ce7dc" providerId="ADAL" clId="{282AB7D3-C2AF-483D-BA9B-DAE5FDBAC5CD}" dt="2023-03-04T10:54:05.170" v="335" actId="20577"/>
        <pc:sldMkLst>
          <pc:docMk/>
          <pc:sldMk cId="82399592" sldId="363"/>
        </pc:sldMkLst>
        <pc:spChg chg="add mod">
          <ac:chgData name="Alban VAN LAETHEM" userId="1893ae8f-d7e0-4c5f-861d-a482427ce7dc" providerId="ADAL" clId="{282AB7D3-C2AF-483D-BA9B-DAE5FDBAC5CD}" dt="2023-03-04T10:39:28.052" v="311" actId="1076"/>
          <ac:spMkLst>
            <pc:docMk/>
            <pc:sldMk cId="82399592" sldId="363"/>
            <ac:spMk id="5" creationId="{D10B7D00-C93E-6AE5-3BA6-D2513139B523}"/>
          </ac:spMkLst>
        </pc:spChg>
        <pc:spChg chg="add mod">
          <ac:chgData name="Alban VAN LAETHEM" userId="1893ae8f-d7e0-4c5f-861d-a482427ce7dc" providerId="ADAL" clId="{282AB7D3-C2AF-483D-BA9B-DAE5FDBAC5CD}" dt="2023-03-04T10:54:05.170" v="335" actId="20577"/>
          <ac:spMkLst>
            <pc:docMk/>
            <pc:sldMk cId="82399592" sldId="363"/>
            <ac:spMk id="6" creationId="{4AD3A698-0F34-9C04-14A5-5988F9545F0C}"/>
          </ac:spMkLst>
        </pc:spChg>
        <pc:spChg chg="add mod">
          <ac:chgData name="Alban VAN LAETHEM" userId="1893ae8f-d7e0-4c5f-861d-a482427ce7dc" providerId="ADAL" clId="{282AB7D3-C2AF-483D-BA9B-DAE5FDBAC5CD}" dt="2023-03-04T10:40:25.886" v="321" actId="14100"/>
          <ac:spMkLst>
            <pc:docMk/>
            <pc:sldMk cId="82399592" sldId="363"/>
            <ac:spMk id="8" creationId="{05515291-0A0A-4F91-D389-CA921913B49F}"/>
          </ac:spMkLst>
        </pc:spChg>
        <pc:spChg chg="add mod">
          <ac:chgData name="Alban VAN LAETHEM" userId="1893ae8f-d7e0-4c5f-861d-a482427ce7dc" providerId="ADAL" clId="{282AB7D3-C2AF-483D-BA9B-DAE5FDBAC5CD}" dt="2023-03-04T10:42:29.029" v="334" actId="1076"/>
          <ac:spMkLst>
            <pc:docMk/>
            <pc:sldMk cId="82399592" sldId="363"/>
            <ac:spMk id="9" creationId="{AE89C6C6-DDAA-2330-E01B-1D025047D478}"/>
          </ac:spMkLst>
        </pc:spChg>
      </pc:sldChg>
      <pc:sldChg chg="modSp add mod">
        <pc:chgData name="Alban VAN LAETHEM" userId="1893ae8f-d7e0-4c5f-861d-a482427ce7dc" providerId="ADAL" clId="{282AB7D3-C2AF-483D-BA9B-DAE5FDBAC5CD}" dt="2023-03-04T15:02:08.124" v="962" actId="2711"/>
        <pc:sldMkLst>
          <pc:docMk/>
          <pc:sldMk cId="977554422" sldId="364"/>
        </pc:sldMkLst>
        <pc:spChg chg="mod">
          <ac:chgData name="Alban VAN LAETHEM" userId="1893ae8f-d7e0-4c5f-861d-a482427ce7dc" providerId="ADAL" clId="{282AB7D3-C2AF-483D-BA9B-DAE5FDBAC5CD}" dt="2023-03-04T14:19:30.962" v="355" actId="947"/>
          <ac:spMkLst>
            <pc:docMk/>
            <pc:sldMk cId="977554422" sldId="364"/>
            <ac:spMk id="2" creationId="{B140D6AF-C227-BCFC-E40D-7A1A1644176A}"/>
          </ac:spMkLst>
        </pc:spChg>
        <pc:spChg chg="mod">
          <ac:chgData name="Alban VAN LAETHEM" userId="1893ae8f-d7e0-4c5f-861d-a482427ce7dc" providerId="ADAL" clId="{282AB7D3-C2AF-483D-BA9B-DAE5FDBAC5CD}" dt="2023-03-04T15:02:08.124" v="962" actId="2711"/>
          <ac:spMkLst>
            <pc:docMk/>
            <pc:sldMk cId="977554422" sldId="364"/>
            <ac:spMk id="6" creationId="{AC276587-F5C4-5041-3FA5-5DFF9DB53D45}"/>
          </ac:spMkLst>
        </pc:spChg>
      </pc:sldChg>
      <pc:sldChg chg="addSp delSp modSp add mod delAnim modAnim">
        <pc:chgData name="Alban VAN LAETHEM" userId="1893ae8f-d7e0-4c5f-861d-a482427ce7dc" providerId="ADAL" clId="{282AB7D3-C2AF-483D-BA9B-DAE5FDBAC5CD}" dt="2023-03-04T15:09:00.262" v="1049" actId="14826"/>
        <pc:sldMkLst>
          <pc:docMk/>
          <pc:sldMk cId="2395240318" sldId="365"/>
        </pc:sldMkLst>
        <pc:spChg chg="mod">
          <ac:chgData name="Alban VAN LAETHEM" userId="1893ae8f-d7e0-4c5f-861d-a482427ce7dc" providerId="ADAL" clId="{282AB7D3-C2AF-483D-BA9B-DAE5FDBAC5CD}" dt="2023-03-04T14:19:55.092" v="358" actId="27636"/>
          <ac:spMkLst>
            <pc:docMk/>
            <pc:sldMk cId="2395240318" sldId="365"/>
            <ac:spMk id="2" creationId="{B140D6AF-C227-BCFC-E40D-7A1A1644176A}"/>
          </ac:spMkLst>
        </pc:spChg>
        <pc:spChg chg="mod">
          <ac:chgData name="Alban VAN LAETHEM" userId="1893ae8f-d7e0-4c5f-861d-a482427ce7dc" providerId="ADAL" clId="{282AB7D3-C2AF-483D-BA9B-DAE5FDBAC5CD}" dt="2023-03-04T14:23:59.022" v="467" actId="113"/>
          <ac:spMkLst>
            <pc:docMk/>
            <pc:sldMk cId="2395240318" sldId="365"/>
            <ac:spMk id="5" creationId="{7A1DF929-F9F6-552F-05BD-6B4CDDE2214D}"/>
          </ac:spMkLst>
        </pc:spChg>
        <pc:spChg chg="del">
          <ac:chgData name="Alban VAN LAETHEM" userId="1893ae8f-d7e0-4c5f-861d-a482427ce7dc" providerId="ADAL" clId="{282AB7D3-C2AF-483D-BA9B-DAE5FDBAC5CD}" dt="2023-03-04T14:20:30.212" v="388" actId="478"/>
          <ac:spMkLst>
            <pc:docMk/>
            <pc:sldMk cId="2395240318" sldId="365"/>
            <ac:spMk id="6" creationId="{FDE308A9-B32A-7A5B-0247-CE04E1EF5E31}"/>
          </ac:spMkLst>
        </pc:spChg>
        <pc:spChg chg="mod">
          <ac:chgData name="Alban VAN LAETHEM" userId="1893ae8f-d7e0-4c5f-861d-a482427ce7dc" providerId="ADAL" clId="{282AB7D3-C2AF-483D-BA9B-DAE5FDBAC5CD}" dt="2023-03-04T14:21:16.202" v="403" actId="1038"/>
          <ac:spMkLst>
            <pc:docMk/>
            <pc:sldMk cId="2395240318" sldId="365"/>
            <ac:spMk id="7" creationId="{CC4C8FB2-3170-3402-C76D-E02970765AF5}"/>
          </ac:spMkLst>
        </pc:spChg>
        <pc:spChg chg="del">
          <ac:chgData name="Alban VAN LAETHEM" userId="1893ae8f-d7e0-4c5f-861d-a482427ce7dc" providerId="ADAL" clId="{282AB7D3-C2AF-483D-BA9B-DAE5FDBAC5CD}" dt="2023-03-04T14:22:41.112" v="415" actId="478"/>
          <ac:spMkLst>
            <pc:docMk/>
            <pc:sldMk cId="2395240318" sldId="365"/>
            <ac:spMk id="8" creationId="{A336445C-D0A5-3E55-9679-1B36216439AF}"/>
          </ac:spMkLst>
        </pc:spChg>
        <pc:spChg chg="del">
          <ac:chgData name="Alban VAN LAETHEM" userId="1893ae8f-d7e0-4c5f-861d-a482427ce7dc" providerId="ADAL" clId="{282AB7D3-C2AF-483D-BA9B-DAE5FDBAC5CD}" dt="2023-03-04T14:22:32.692" v="412" actId="478"/>
          <ac:spMkLst>
            <pc:docMk/>
            <pc:sldMk cId="2395240318" sldId="365"/>
            <ac:spMk id="10" creationId="{7C2A724B-0871-C60B-E954-48F7DE7A7785}"/>
          </ac:spMkLst>
        </pc:spChg>
        <pc:spChg chg="del">
          <ac:chgData name="Alban VAN LAETHEM" userId="1893ae8f-d7e0-4c5f-861d-a482427ce7dc" providerId="ADAL" clId="{282AB7D3-C2AF-483D-BA9B-DAE5FDBAC5CD}" dt="2023-03-04T14:22:36.207" v="413" actId="478"/>
          <ac:spMkLst>
            <pc:docMk/>
            <pc:sldMk cId="2395240318" sldId="365"/>
            <ac:spMk id="12" creationId="{BC6F0FAB-AF15-6C8B-5C58-5BCDF5D96240}"/>
          </ac:spMkLst>
        </pc:spChg>
        <pc:spChg chg="del">
          <ac:chgData name="Alban VAN LAETHEM" userId="1893ae8f-d7e0-4c5f-861d-a482427ce7dc" providerId="ADAL" clId="{282AB7D3-C2AF-483D-BA9B-DAE5FDBAC5CD}" dt="2023-03-04T14:22:36.207" v="413" actId="478"/>
          <ac:spMkLst>
            <pc:docMk/>
            <pc:sldMk cId="2395240318" sldId="365"/>
            <ac:spMk id="13" creationId="{13B33E93-C700-C3FC-BD37-BB00BB978962}"/>
          </ac:spMkLst>
        </pc:spChg>
        <pc:spChg chg="del">
          <ac:chgData name="Alban VAN LAETHEM" userId="1893ae8f-d7e0-4c5f-861d-a482427ce7dc" providerId="ADAL" clId="{282AB7D3-C2AF-483D-BA9B-DAE5FDBAC5CD}" dt="2023-03-04T14:22:43.497" v="416" actId="478"/>
          <ac:spMkLst>
            <pc:docMk/>
            <pc:sldMk cId="2395240318" sldId="365"/>
            <ac:spMk id="14" creationId="{9C38495F-A4B1-7F16-FEA9-8C27490D15CE}"/>
          </ac:spMkLst>
        </pc:spChg>
        <pc:spChg chg="add mod">
          <ac:chgData name="Alban VAN LAETHEM" userId="1893ae8f-d7e0-4c5f-861d-a482427ce7dc" providerId="ADAL" clId="{282AB7D3-C2AF-483D-BA9B-DAE5FDBAC5CD}" dt="2023-03-04T14:24:09.002" v="468" actId="113"/>
          <ac:spMkLst>
            <pc:docMk/>
            <pc:sldMk cId="2395240318" sldId="365"/>
            <ac:spMk id="15" creationId="{FF630DEE-6445-8EB0-B0B4-B7D0FFBC3772}"/>
          </ac:spMkLst>
        </pc:spChg>
        <pc:spChg chg="mod">
          <ac:chgData name="Alban VAN LAETHEM" userId="1893ae8f-d7e0-4c5f-861d-a482427ce7dc" providerId="ADAL" clId="{282AB7D3-C2AF-483D-BA9B-DAE5FDBAC5CD}" dt="2023-03-04T15:01:55.350" v="961" actId="2711"/>
          <ac:spMkLst>
            <pc:docMk/>
            <pc:sldMk cId="2395240318" sldId="365"/>
            <ac:spMk id="17" creationId="{F2C59FAB-E34E-04FC-1F22-F7AD1496FED6}"/>
          </ac:spMkLst>
        </pc:spChg>
        <pc:picChg chg="del">
          <ac:chgData name="Alban VAN LAETHEM" userId="1893ae8f-d7e0-4c5f-861d-a482427ce7dc" providerId="ADAL" clId="{282AB7D3-C2AF-483D-BA9B-DAE5FDBAC5CD}" dt="2023-03-04T14:22:38.902" v="414" actId="478"/>
          <ac:picMkLst>
            <pc:docMk/>
            <pc:sldMk cId="2395240318" sldId="365"/>
            <ac:picMk id="9" creationId="{B1B4F564-BAB3-3231-3075-3578321E4061}"/>
          </ac:picMkLst>
        </pc:picChg>
        <pc:picChg chg="del">
          <ac:chgData name="Alban VAN LAETHEM" userId="1893ae8f-d7e0-4c5f-861d-a482427ce7dc" providerId="ADAL" clId="{282AB7D3-C2AF-483D-BA9B-DAE5FDBAC5CD}" dt="2023-03-04T14:22:30.762" v="411" actId="478"/>
          <ac:picMkLst>
            <pc:docMk/>
            <pc:sldMk cId="2395240318" sldId="365"/>
            <ac:picMk id="11" creationId="{004516DE-FF74-B78E-1A88-2D1C890727A5}"/>
          </ac:picMkLst>
        </pc:picChg>
        <pc:picChg chg="mod">
          <ac:chgData name="Alban VAN LAETHEM" userId="1893ae8f-d7e0-4c5f-861d-a482427ce7dc" providerId="ADAL" clId="{282AB7D3-C2AF-483D-BA9B-DAE5FDBAC5CD}" dt="2023-03-04T15:08:52.185" v="1048" actId="14826"/>
          <ac:picMkLst>
            <pc:docMk/>
            <pc:sldMk cId="2395240318" sldId="365"/>
            <ac:picMk id="16" creationId="{93F920C5-8858-92B6-692D-BB09939EE7FB}"/>
          </ac:picMkLst>
        </pc:picChg>
        <pc:picChg chg="add mod">
          <ac:chgData name="Alban VAN LAETHEM" userId="1893ae8f-d7e0-4c5f-861d-a482427ce7dc" providerId="ADAL" clId="{282AB7D3-C2AF-483D-BA9B-DAE5FDBAC5CD}" dt="2023-03-04T15:09:00.262" v="1049" actId="14826"/>
          <ac:picMkLst>
            <pc:docMk/>
            <pc:sldMk cId="2395240318" sldId="365"/>
            <ac:picMk id="19" creationId="{9ABA4927-E37D-3B04-7374-CB71BBE8F6F7}"/>
          </ac:picMkLst>
        </pc:picChg>
      </pc:sldChg>
      <pc:sldChg chg="addSp delSp modSp add mod">
        <pc:chgData name="Alban VAN LAETHEM" userId="1893ae8f-d7e0-4c5f-861d-a482427ce7dc" providerId="ADAL" clId="{282AB7D3-C2AF-483D-BA9B-DAE5FDBAC5CD}" dt="2023-03-04T14:41:29.176" v="635" actId="27636"/>
        <pc:sldMkLst>
          <pc:docMk/>
          <pc:sldMk cId="613252842" sldId="366"/>
        </pc:sldMkLst>
        <pc:spChg chg="mod">
          <ac:chgData name="Alban VAN LAETHEM" userId="1893ae8f-d7e0-4c5f-861d-a482427ce7dc" providerId="ADAL" clId="{282AB7D3-C2AF-483D-BA9B-DAE5FDBAC5CD}" dt="2023-03-04T14:41:29.176" v="635" actId="27636"/>
          <ac:spMkLst>
            <pc:docMk/>
            <pc:sldMk cId="613252842" sldId="366"/>
            <ac:spMk id="2" creationId="{B140D6AF-C227-BCFC-E40D-7A1A1644176A}"/>
          </ac:spMkLst>
        </pc:spChg>
        <pc:spChg chg="mod">
          <ac:chgData name="Alban VAN LAETHEM" userId="1893ae8f-d7e0-4c5f-861d-a482427ce7dc" providerId="ADAL" clId="{282AB7D3-C2AF-483D-BA9B-DAE5FDBAC5CD}" dt="2023-03-04T14:38:20.115" v="503" actId="20577"/>
          <ac:spMkLst>
            <pc:docMk/>
            <pc:sldMk cId="613252842" sldId="366"/>
            <ac:spMk id="6" creationId="{AC276587-F5C4-5041-3FA5-5DFF9DB53D45}"/>
          </ac:spMkLst>
        </pc:spChg>
        <pc:spChg chg="mod">
          <ac:chgData name="Alban VAN LAETHEM" userId="1893ae8f-d7e0-4c5f-861d-a482427ce7dc" providerId="ADAL" clId="{282AB7D3-C2AF-483D-BA9B-DAE5FDBAC5CD}" dt="2023-03-04T14:39:15.061" v="583" actId="1037"/>
          <ac:spMkLst>
            <pc:docMk/>
            <pc:sldMk cId="613252842" sldId="366"/>
            <ac:spMk id="14" creationId="{A76081B0-7893-266A-6747-57BC9E860C40}"/>
          </ac:spMkLst>
        </pc:spChg>
        <pc:spChg chg="mod">
          <ac:chgData name="Alban VAN LAETHEM" userId="1893ae8f-d7e0-4c5f-861d-a482427ce7dc" providerId="ADAL" clId="{282AB7D3-C2AF-483D-BA9B-DAE5FDBAC5CD}" dt="2023-03-04T14:39:56.375" v="628" actId="1036"/>
          <ac:spMkLst>
            <pc:docMk/>
            <pc:sldMk cId="613252842" sldId="366"/>
            <ac:spMk id="15" creationId="{2B282EC7-C1C7-45DA-B772-4EDD6C001608}"/>
          </ac:spMkLst>
        </pc:spChg>
        <pc:picChg chg="add del mod">
          <ac:chgData name="Alban VAN LAETHEM" userId="1893ae8f-d7e0-4c5f-861d-a482427ce7dc" providerId="ADAL" clId="{282AB7D3-C2AF-483D-BA9B-DAE5FDBAC5CD}" dt="2023-03-04T14:41:20.515" v="633" actId="478"/>
          <ac:picMkLst>
            <pc:docMk/>
            <pc:sldMk cId="613252842" sldId="366"/>
            <ac:picMk id="11" creationId="{2815ED74-9CC1-BCF0-9F9F-E973D079FB2D}"/>
          </ac:picMkLst>
        </pc:picChg>
        <pc:cxnChg chg="mod">
          <ac:chgData name="Alban VAN LAETHEM" userId="1893ae8f-d7e0-4c5f-861d-a482427ce7dc" providerId="ADAL" clId="{282AB7D3-C2AF-483D-BA9B-DAE5FDBAC5CD}" dt="2023-03-04T14:39:35.735" v="612" actId="14100"/>
          <ac:cxnSpMkLst>
            <pc:docMk/>
            <pc:sldMk cId="613252842" sldId="366"/>
            <ac:cxnSpMk id="8" creationId="{E642FBF1-0167-4736-2984-03AC4D26B317}"/>
          </ac:cxnSpMkLst>
        </pc:cxnChg>
        <pc:cxnChg chg="mod">
          <ac:chgData name="Alban VAN LAETHEM" userId="1893ae8f-d7e0-4c5f-861d-a482427ce7dc" providerId="ADAL" clId="{282AB7D3-C2AF-483D-BA9B-DAE5FDBAC5CD}" dt="2023-03-04T14:39:24.251" v="584" actId="14100"/>
          <ac:cxnSpMkLst>
            <pc:docMk/>
            <pc:sldMk cId="613252842" sldId="366"/>
            <ac:cxnSpMk id="9" creationId="{87B7FC0B-F093-54DF-7009-47872A751705}"/>
          </ac:cxnSpMkLst>
        </pc:cxnChg>
      </pc:sldChg>
      <pc:sldChg chg="addSp delSp modSp add mod delAnim modAnim">
        <pc:chgData name="Alban VAN LAETHEM" userId="1893ae8f-d7e0-4c5f-861d-a482427ce7dc" providerId="ADAL" clId="{282AB7D3-C2AF-483D-BA9B-DAE5FDBAC5CD}" dt="2023-03-04T14:51:20.987" v="818"/>
        <pc:sldMkLst>
          <pc:docMk/>
          <pc:sldMk cId="3789776658" sldId="367"/>
        </pc:sldMkLst>
        <pc:spChg chg="mod">
          <ac:chgData name="Alban VAN LAETHEM" userId="1893ae8f-d7e0-4c5f-861d-a482427ce7dc" providerId="ADAL" clId="{282AB7D3-C2AF-483D-BA9B-DAE5FDBAC5CD}" dt="2023-03-04T14:41:32.235" v="637" actId="27636"/>
          <ac:spMkLst>
            <pc:docMk/>
            <pc:sldMk cId="3789776658" sldId="367"/>
            <ac:spMk id="2" creationId="{B140D6AF-C227-BCFC-E40D-7A1A1644176A}"/>
          </ac:spMkLst>
        </pc:spChg>
        <pc:spChg chg="mod">
          <ac:chgData name="Alban VAN LAETHEM" userId="1893ae8f-d7e0-4c5f-861d-a482427ce7dc" providerId="ADAL" clId="{282AB7D3-C2AF-483D-BA9B-DAE5FDBAC5CD}" dt="2023-03-04T14:41:44.775" v="644" actId="20577"/>
          <ac:spMkLst>
            <pc:docMk/>
            <pc:sldMk cId="3789776658" sldId="367"/>
            <ac:spMk id="6" creationId="{AC276587-F5C4-5041-3FA5-5DFF9DB53D45}"/>
          </ac:spMkLst>
        </pc:spChg>
        <pc:spChg chg="del mod">
          <ac:chgData name="Alban VAN LAETHEM" userId="1893ae8f-d7e0-4c5f-861d-a482427ce7dc" providerId="ADAL" clId="{282AB7D3-C2AF-483D-BA9B-DAE5FDBAC5CD}" dt="2023-03-04T14:49:20.913" v="807" actId="478"/>
          <ac:spMkLst>
            <pc:docMk/>
            <pc:sldMk cId="3789776658" sldId="367"/>
            <ac:spMk id="9" creationId="{9D06888A-CA37-F4A8-2CFB-A912CB455C1B}"/>
          </ac:spMkLst>
        </pc:spChg>
        <pc:spChg chg="del mod">
          <ac:chgData name="Alban VAN LAETHEM" userId="1893ae8f-d7e0-4c5f-861d-a482427ce7dc" providerId="ADAL" clId="{282AB7D3-C2AF-483D-BA9B-DAE5FDBAC5CD}" dt="2023-03-04T14:49:20.913" v="807" actId="478"/>
          <ac:spMkLst>
            <pc:docMk/>
            <pc:sldMk cId="3789776658" sldId="367"/>
            <ac:spMk id="13" creationId="{5F6295C5-6AD5-4E4E-252F-F15DDD1AC52E}"/>
          </ac:spMkLst>
        </pc:spChg>
        <pc:spChg chg="del mod">
          <ac:chgData name="Alban VAN LAETHEM" userId="1893ae8f-d7e0-4c5f-861d-a482427ce7dc" providerId="ADAL" clId="{282AB7D3-C2AF-483D-BA9B-DAE5FDBAC5CD}" dt="2023-03-04T14:49:17.462" v="806" actId="478"/>
          <ac:spMkLst>
            <pc:docMk/>
            <pc:sldMk cId="3789776658" sldId="367"/>
            <ac:spMk id="14" creationId="{16F58FBD-76CA-1AA2-3C8C-8314AE29643F}"/>
          </ac:spMkLst>
        </pc:spChg>
        <pc:spChg chg="add mod">
          <ac:chgData name="Alban VAN LAETHEM" userId="1893ae8f-d7e0-4c5f-861d-a482427ce7dc" providerId="ADAL" clId="{282AB7D3-C2AF-483D-BA9B-DAE5FDBAC5CD}" dt="2023-03-04T14:50:29.833" v="812" actId="207"/>
          <ac:spMkLst>
            <pc:docMk/>
            <pc:sldMk cId="3789776658" sldId="367"/>
            <ac:spMk id="15" creationId="{722E2AB1-EE7B-4DA8-8DC9-673333F41069}"/>
          </ac:spMkLst>
        </pc:spChg>
        <pc:picChg chg="mod ord">
          <ac:chgData name="Alban VAN LAETHEM" userId="1893ae8f-d7e0-4c5f-861d-a482427ce7dc" providerId="ADAL" clId="{282AB7D3-C2AF-483D-BA9B-DAE5FDBAC5CD}" dt="2023-03-04T14:45:10.756" v="696" actId="167"/>
          <ac:picMkLst>
            <pc:docMk/>
            <pc:sldMk cId="3789776658" sldId="367"/>
            <ac:picMk id="5" creationId="{43BB5AE0-C178-522C-ED0B-E2117D801224}"/>
          </ac:picMkLst>
        </pc:picChg>
        <pc:picChg chg="add del mod ord">
          <ac:chgData name="Alban VAN LAETHEM" userId="1893ae8f-d7e0-4c5f-861d-a482427ce7dc" providerId="ADAL" clId="{282AB7D3-C2AF-483D-BA9B-DAE5FDBAC5CD}" dt="2023-03-04T14:49:23.577" v="808" actId="478"/>
          <ac:picMkLst>
            <pc:docMk/>
            <pc:sldMk cId="3789776658" sldId="367"/>
            <ac:picMk id="10" creationId="{F5BBCB88-7BDE-BA1B-9176-721A7585729E}"/>
          </ac:picMkLst>
        </pc:picChg>
        <pc:cxnChg chg="del mod">
          <ac:chgData name="Alban VAN LAETHEM" userId="1893ae8f-d7e0-4c5f-861d-a482427ce7dc" providerId="ADAL" clId="{282AB7D3-C2AF-483D-BA9B-DAE5FDBAC5CD}" dt="2023-03-04T14:49:20.913" v="807" actId="478"/>
          <ac:cxnSpMkLst>
            <pc:docMk/>
            <pc:sldMk cId="3789776658" sldId="367"/>
            <ac:cxnSpMk id="7" creationId="{BDFBA9D0-5D61-F2FC-90FA-E4BE6A07EA0A}"/>
          </ac:cxnSpMkLst>
        </pc:cxnChg>
        <pc:cxnChg chg="del mod">
          <ac:chgData name="Alban VAN LAETHEM" userId="1893ae8f-d7e0-4c5f-861d-a482427ce7dc" providerId="ADAL" clId="{282AB7D3-C2AF-483D-BA9B-DAE5FDBAC5CD}" dt="2023-03-04T14:49:20.913" v="807" actId="478"/>
          <ac:cxnSpMkLst>
            <pc:docMk/>
            <pc:sldMk cId="3789776658" sldId="367"/>
            <ac:cxnSpMk id="8" creationId="{59E48D45-1F81-881B-2CDD-7FD68EF03355}"/>
          </ac:cxnSpMkLst>
        </pc:cxnChg>
        <pc:cxnChg chg="add mod">
          <ac:chgData name="Alban VAN LAETHEM" userId="1893ae8f-d7e0-4c5f-861d-a482427ce7dc" providerId="ADAL" clId="{282AB7D3-C2AF-483D-BA9B-DAE5FDBAC5CD}" dt="2023-03-04T14:50:53.042" v="814" actId="1582"/>
          <ac:cxnSpMkLst>
            <pc:docMk/>
            <pc:sldMk cId="3789776658" sldId="367"/>
            <ac:cxnSpMk id="17" creationId="{E7974985-A70D-D34C-83DA-94E2E68B9D8D}"/>
          </ac:cxnSpMkLst>
        </pc:cxnChg>
      </pc:sldChg>
      <pc:sldChg chg="modSp add mod modTransition modAnim">
        <pc:chgData name="Alban VAN LAETHEM" userId="1893ae8f-d7e0-4c5f-861d-a482427ce7dc" providerId="ADAL" clId="{282AB7D3-C2AF-483D-BA9B-DAE5FDBAC5CD}" dt="2023-03-04T15:05:14.649" v="1034"/>
        <pc:sldMkLst>
          <pc:docMk/>
          <pc:sldMk cId="4293493752" sldId="368"/>
        </pc:sldMkLst>
        <pc:picChg chg="mod">
          <ac:chgData name="Alban VAN LAETHEM" userId="1893ae8f-d7e0-4c5f-861d-a482427ce7dc" providerId="ADAL" clId="{282AB7D3-C2AF-483D-BA9B-DAE5FDBAC5CD}" dt="2023-03-04T14:52:50.417" v="830" actId="1037"/>
          <ac:picMkLst>
            <pc:docMk/>
            <pc:sldMk cId="4293493752" sldId="368"/>
            <ac:picMk id="10" creationId="{F5BBCB88-7BDE-BA1B-9176-721A7585729E}"/>
          </ac:picMkLst>
        </pc:picChg>
      </pc:sldChg>
      <pc:sldChg chg="addSp delSp modSp add mod addAnim delAnim modAnim">
        <pc:chgData name="Alban VAN LAETHEM" userId="1893ae8f-d7e0-4c5f-861d-a482427ce7dc" providerId="ADAL" clId="{282AB7D3-C2AF-483D-BA9B-DAE5FDBAC5CD}" dt="2023-03-12T18:11:20.647" v="2182" actId="166"/>
        <pc:sldMkLst>
          <pc:docMk/>
          <pc:sldMk cId="1526964717" sldId="369"/>
        </pc:sldMkLst>
        <pc:spChg chg="mod">
          <ac:chgData name="Alban VAN LAETHEM" userId="1893ae8f-d7e0-4c5f-861d-a482427ce7dc" providerId="ADAL" clId="{282AB7D3-C2AF-483D-BA9B-DAE5FDBAC5CD}" dt="2023-03-04T14:54:11.477" v="842" actId="27636"/>
          <ac:spMkLst>
            <pc:docMk/>
            <pc:sldMk cId="1526964717" sldId="369"/>
            <ac:spMk id="2" creationId="{B140D6AF-C227-BCFC-E40D-7A1A1644176A}"/>
          </ac:spMkLst>
        </pc:spChg>
        <pc:spChg chg="mod">
          <ac:chgData name="Alban VAN LAETHEM" userId="1893ae8f-d7e0-4c5f-861d-a482427ce7dc" providerId="ADAL" clId="{282AB7D3-C2AF-483D-BA9B-DAE5FDBAC5CD}" dt="2023-03-04T15:20:00.177" v="1186" actId="12788"/>
          <ac:spMkLst>
            <pc:docMk/>
            <pc:sldMk cId="1526964717" sldId="369"/>
            <ac:spMk id="3" creationId="{F6A1A401-21AF-EDAB-BE84-85778333E2F9}"/>
          </ac:spMkLst>
        </pc:spChg>
        <pc:spChg chg="mod">
          <ac:chgData name="Alban VAN LAETHEM" userId="1893ae8f-d7e0-4c5f-861d-a482427ce7dc" providerId="ADAL" clId="{282AB7D3-C2AF-483D-BA9B-DAE5FDBAC5CD}" dt="2023-03-04T15:21:16.569" v="1201" actId="1076"/>
          <ac:spMkLst>
            <pc:docMk/>
            <pc:sldMk cId="1526964717" sldId="369"/>
            <ac:spMk id="6" creationId="{AC276587-F5C4-5041-3FA5-5DFF9DB53D45}"/>
          </ac:spMkLst>
        </pc:spChg>
        <pc:spChg chg="mod">
          <ac:chgData name="Alban VAN LAETHEM" userId="1893ae8f-d7e0-4c5f-861d-a482427ce7dc" providerId="ADAL" clId="{282AB7D3-C2AF-483D-BA9B-DAE5FDBAC5CD}" dt="2023-03-04T15:21:09.818" v="1199" actId="14100"/>
          <ac:spMkLst>
            <pc:docMk/>
            <pc:sldMk cId="1526964717" sldId="369"/>
            <ac:spMk id="7" creationId="{2D85E17F-A963-2444-52BD-C7F2C8FD426D}"/>
          </ac:spMkLst>
        </pc:spChg>
        <pc:spChg chg="mod">
          <ac:chgData name="Alban VAN LAETHEM" userId="1893ae8f-d7e0-4c5f-861d-a482427ce7dc" providerId="ADAL" clId="{282AB7D3-C2AF-483D-BA9B-DAE5FDBAC5CD}" dt="2023-03-04T18:04:53.410" v="2130" actId="1035"/>
          <ac:spMkLst>
            <pc:docMk/>
            <pc:sldMk cId="1526964717" sldId="369"/>
            <ac:spMk id="8" creationId="{1F2A855B-469F-B6F7-BADD-015EBECC62C1}"/>
          </ac:spMkLst>
        </pc:spChg>
        <pc:spChg chg="mod">
          <ac:chgData name="Alban VAN LAETHEM" userId="1893ae8f-d7e0-4c5f-861d-a482427ce7dc" providerId="ADAL" clId="{282AB7D3-C2AF-483D-BA9B-DAE5FDBAC5CD}" dt="2023-03-04T15:20:46.175" v="1194" actId="14100"/>
          <ac:spMkLst>
            <pc:docMk/>
            <pc:sldMk cId="1526964717" sldId="369"/>
            <ac:spMk id="9" creationId="{C7E427B6-E6BE-69DC-1936-EBE2238EBE3E}"/>
          </ac:spMkLst>
        </pc:spChg>
        <pc:spChg chg="mod">
          <ac:chgData name="Alban VAN LAETHEM" userId="1893ae8f-d7e0-4c5f-861d-a482427ce7dc" providerId="ADAL" clId="{282AB7D3-C2AF-483D-BA9B-DAE5FDBAC5CD}" dt="2023-03-04T17:50:13.786" v="1786" actId="1076"/>
          <ac:spMkLst>
            <pc:docMk/>
            <pc:sldMk cId="1526964717" sldId="369"/>
            <ac:spMk id="10" creationId="{50DF488E-548D-E252-3EFC-EA236827EB8D}"/>
          </ac:spMkLst>
        </pc:spChg>
        <pc:spChg chg="mod">
          <ac:chgData name="Alban VAN LAETHEM" userId="1893ae8f-d7e0-4c5f-861d-a482427ce7dc" providerId="ADAL" clId="{282AB7D3-C2AF-483D-BA9B-DAE5FDBAC5CD}" dt="2023-03-04T15:20:34.050" v="1191" actId="14100"/>
          <ac:spMkLst>
            <pc:docMk/>
            <pc:sldMk cId="1526964717" sldId="369"/>
            <ac:spMk id="11" creationId="{D176BAB6-6992-DD1F-AB52-2D4136E17DAC}"/>
          </ac:spMkLst>
        </pc:spChg>
        <pc:spChg chg="mod">
          <ac:chgData name="Alban VAN LAETHEM" userId="1893ae8f-d7e0-4c5f-861d-a482427ce7dc" providerId="ADAL" clId="{282AB7D3-C2AF-483D-BA9B-DAE5FDBAC5CD}" dt="2023-03-04T17:50:09.083" v="1785" actId="1076"/>
          <ac:spMkLst>
            <pc:docMk/>
            <pc:sldMk cId="1526964717" sldId="369"/>
            <ac:spMk id="12" creationId="{F0CCC115-1513-1AB1-96AD-BE47FE22E880}"/>
          </ac:spMkLst>
        </pc:spChg>
        <pc:spChg chg="del mod">
          <ac:chgData name="Alban VAN LAETHEM" userId="1893ae8f-d7e0-4c5f-861d-a482427ce7dc" providerId="ADAL" clId="{282AB7D3-C2AF-483D-BA9B-DAE5FDBAC5CD}" dt="2023-03-04T15:28:10.803" v="1453" actId="478"/>
          <ac:spMkLst>
            <pc:docMk/>
            <pc:sldMk cId="1526964717" sldId="369"/>
            <ac:spMk id="13" creationId="{9E5C6BCB-053A-909C-B31C-1B40D5CDDEED}"/>
          </ac:spMkLst>
        </pc:spChg>
        <pc:spChg chg="add mod">
          <ac:chgData name="Alban VAN LAETHEM" userId="1893ae8f-d7e0-4c5f-861d-a482427ce7dc" providerId="ADAL" clId="{282AB7D3-C2AF-483D-BA9B-DAE5FDBAC5CD}" dt="2023-03-04T18:10:00.436" v="2179" actId="113"/>
          <ac:spMkLst>
            <pc:docMk/>
            <pc:sldMk cId="1526964717" sldId="369"/>
            <ac:spMk id="14" creationId="{1B7654A0-0C09-B3AF-5DA3-50499C7D359F}"/>
          </ac:spMkLst>
        </pc:spChg>
        <pc:spChg chg="add mod">
          <ac:chgData name="Alban VAN LAETHEM" userId="1893ae8f-d7e0-4c5f-861d-a482427ce7dc" providerId="ADAL" clId="{282AB7D3-C2AF-483D-BA9B-DAE5FDBAC5CD}" dt="2023-03-04T17:49:45.615" v="1781" actId="1036"/>
          <ac:spMkLst>
            <pc:docMk/>
            <pc:sldMk cId="1526964717" sldId="369"/>
            <ac:spMk id="16" creationId="{4C1EF80D-EF91-18C8-E79B-6D9CC98AF035}"/>
          </ac:spMkLst>
        </pc:spChg>
        <pc:spChg chg="add del mod">
          <ac:chgData name="Alban VAN LAETHEM" userId="1893ae8f-d7e0-4c5f-861d-a482427ce7dc" providerId="ADAL" clId="{282AB7D3-C2AF-483D-BA9B-DAE5FDBAC5CD}" dt="2023-03-04T15:28:10.803" v="1453" actId="478"/>
          <ac:spMkLst>
            <pc:docMk/>
            <pc:sldMk cId="1526964717" sldId="369"/>
            <ac:spMk id="17" creationId="{0E11358E-EC86-C835-29F9-BCF6D1A45F72}"/>
          </ac:spMkLst>
        </pc:spChg>
        <pc:spChg chg="del">
          <ac:chgData name="Alban VAN LAETHEM" userId="1893ae8f-d7e0-4c5f-861d-a482427ce7dc" providerId="ADAL" clId="{282AB7D3-C2AF-483D-BA9B-DAE5FDBAC5CD}" dt="2023-03-04T15:28:10.803" v="1453" actId="478"/>
          <ac:spMkLst>
            <pc:docMk/>
            <pc:sldMk cId="1526964717" sldId="369"/>
            <ac:spMk id="18" creationId="{9525F395-39C7-C4C2-7CFC-E73012961F54}"/>
          </ac:spMkLst>
        </pc:spChg>
        <pc:spChg chg="del">
          <ac:chgData name="Alban VAN LAETHEM" userId="1893ae8f-d7e0-4c5f-861d-a482427ce7dc" providerId="ADAL" clId="{282AB7D3-C2AF-483D-BA9B-DAE5FDBAC5CD}" dt="2023-03-04T15:22:34.091" v="1225" actId="478"/>
          <ac:spMkLst>
            <pc:docMk/>
            <pc:sldMk cId="1526964717" sldId="369"/>
            <ac:spMk id="19" creationId="{9F370A90-A0A7-9D5F-0978-3FEC268ACFBE}"/>
          </ac:spMkLst>
        </pc:spChg>
        <pc:spChg chg="del mod">
          <ac:chgData name="Alban VAN LAETHEM" userId="1893ae8f-d7e0-4c5f-861d-a482427ce7dc" providerId="ADAL" clId="{282AB7D3-C2AF-483D-BA9B-DAE5FDBAC5CD}" dt="2023-03-04T15:22:27.924" v="1224" actId="478"/>
          <ac:spMkLst>
            <pc:docMk/>
            <pc:sldMk cId="1526964717" sldId="369"/>
            <ac:spMk id="20" creationId="{31537867-5D81-1A44-AAB3-A0BBCE5F72BD}"/>
          </ac:spMkLst>
        </pc:spChg>
        <pc:spChg chg="add del mod">
          <ac:chgData name="Alban VAN LAETHEM" userId="1893ae8f-d7e0-4c5f-861d-a482427ce7dc" providerId="ADAL" clId="{282AB7D3-C2AF-483D-BA9B-DAE5FDBAC5CD}" dt="2023-03-04T15:30:46.203" v="1653" actId="478"/>
          <ac:spMkLst>
            <pc:docMk/>
            <pc:sldMk cId="1526964717" sldId="369"/>
            <ac:spMk id="21" creationId="{B5C32576-5826-6B22-EC03-6359EC6FE07F}"/>
          </ac:spMkLst>
        </pc:spChg>
        <pc:spChg chg="add mod">
          <ac:chgData name="Alban VAN LAETHEM" userId="1893ae8f-d7e0-4c5f-861d-a482427ce7dc" providerId="ADAL" clId="{282AB7D3-C2AF-483D-BA9B-DAE5FDBAC5CD}" dt="2023-03-04T18:10:04.781" v="2180" actId="113"/>
          <ac:spMkLst>
            <pc:docMk/>
            <pc:sldMk cId="1526964717" sldId="369"/>
            <ac:spMk id="22" creationId="{C19EC359-BC05-4C94-FBF2-5F177DF4CBCE}"/>
          </ac:spMkLst>
        </pc:spChg>
        <pc:spChg chg="add del mod">
          <ac:chgData name="Alban VAN LAETHEM" userId="1893ae8f-d7e0-4c5f-861d-a482427ce7dc" providerId="ADAL" clId="{282AB7D3-C2AF-483D-BA9B-DAE5FDBAC5CD}" dt="2023-03-04T15:31:09.244" v="1655" actId="478"/>
          <ac:spMkLst>
            <pc:docMk/>
            <pc:sldMk cId="1526964717" sldId="369"/>
            <ac:spMk id="23" creationId="{727FCE85-CF7F-2161-3A9D-0BC96159D6A1}"/>
          </ac:spMkLst>
        </pc:spChg>
        <pc:spChg chg="add del mod">
          <ac:chgData name="Alban VAN LAETHEM" userId="1893ae8f-d7e0-4c5f-861d-a482427ce7dc" providerId="ADAL" clId="{282AB7D3-C2AF-483D-BA9B-DAE5FDBAC5CD}" dt="2023-03-04T17:49:09.956" v="1763" actId="478"/>
          <ac:spMkLst>
            <pc:docMk/>
            <pc:sldMk cId="1526964717" sldId="369"/>
            <ac:spMk id="24" creationId="{CFEFF422-2A52-335C-67EB-0179F8D13A6D}"/>
          </ac:spMkLst>
        </pc:spChg>
        <pc:spChg chg="add del mod">
          <ac:chgData name="Alban VAN LAETHEM" userId="1893ae8f-d7e0-4c5f-861d-a482427ce7dc" providerId="ADAL" clId="{282AB7D3-C2AF-483D-BA9B-DAE5FDBAC5CD}" dt="2023-03-04T17:49:01.234" v="1761" actId="478"/>
          <ac:spMkLst>
            <pc:docMk/>
            <pc:sldMk cId="1526964717" sldId="369"/>
            <ac:spMk id="25" creationId="{D6A31D2F-7DA2-282D-B9D5-604720DA2153}"/>
          </ac:spMkLst>
        </pc:spChg>
        <pc:spChg chg="add del mod">
          <ac:chgData name="Alban VAN LAETHEM" userId="1893ae8f-d7e0-4c5f-861d-a482427ce7dc" providerId="ADAL" clId="{282AB7D3-C2AF-483D-BA9B-DAE5FDBAC5CD}" dt="2023-03-04T17:52:47.174" v="1885" actId="478"/>
          <ac:spMkLst>
            <pc:docMk/>
            <pc:sldMk cId="1526964717" sldId="369"/>
            <ac:spMk id="26" creationId="{D6DF5E97-22C2-CCF8-D49E-399FC48B903F}"/>
          </ac:spMkLst>
        </pc:spChg>
        <pc:spChg chg="add mod">
          <ac:chgData name="Alban VAN LAETHEM" userId="1893ae8f-d7e0-4c5f-861d-a482427ce7dc" providerId="ADAL" clId="{282AB7D3-C2AF-483D-BA9B-DAE5FDBAC5CD}" dt="2023-03-04T17:53:26.334" v="1895" actId="14100"/>
          <ac:spMkLst>
            <pc:docMk/>
            <pc:sldMk cId="1526964717" sldId="369"/>
            <ac:spMk id="27" creationId="{D16AC3D2-A5C3-1589-B58E-25B7F1FC967F}"/>
          </ac:spMkLst>
        </pc:spChg>
        <pc:spChg chg="add mod">
          <ac:chgData name="Alban VAN LAETHEM" userId="1893ae8f-d7e0-4c5f-861d-a482427ce7dc" providerId="ADAL" clId="{282AB7D3-C2AF-483D-BA9B-DAE5FDBAC5CD}" dt="2023-03-04T17:54:28.826" v="1918" actId="14100"/>
          <ac:spMkLst>
            <pc:docMk/>
            <pc:sldMk cId="1526964717" sldId="369"/>
            <ac:spMk id="28" creationId="{829FBCD5-80B9-97FE-43ED-03620FA45854}"/>
          </ac:spMkLst>
        </pc:spChg>
        <pc:spChg chg="add mod">
          <ac:chgData name="Alban VAN LAETHEM" userId="1893ae8f-d7e0-4c5f-861d-a482427ce7dc" providerId="ADAL" clId="{282AB7D3-C2AF-483D-BA9B-DAE5FDBAC5CD}" dt="2023-03-04T18:03:46.065" v="2085" actId="14100"/>
          <ac:spMkLst>
            <pc:docMk/>
            <pc:sldMk cId="1526964717" sldId="369"/>
            <ac:spMk id="31" creationId="{6F8D6504-31BC-6831-D0C9-8B40F4B6FDEB}"/>
          </ac:spMkLst>
        </pc:spChg>
        <pc:picChg chg="mod ord">
          <ac:chgData name="Alban VAN LAETHEM" userId="1893ae8f-d7e0-4c5f-861d-a482427ce7dc" providerId="ADAL" clId="{282AB7D3-C2AF-483D-BA9B-DAE5FDBAC5CD}" dt="2023-03-12T18:11:20.647" v="2182" actId="166"/>
          <ac:picMkLst>
            <pc:docMk/>
            <pc:sldMk cId="1526964717" sldId="369"/>
            <ac:picMk id="15" creationId="{D1E6409A-4A1C-98C3-1305-FF3266574A94}"/>
          </ac:picMkLst>
        </pc:picChg>
        <pc:picChg chg="add mod">
          <ac:chgData name="Alban VAN LAETHEM" userId="1893ae8f-d7e0-4c5f-861d-a482427ce7dc" providerId="ADAL" clId="{282AB7D3-C2AF-483D-BA9B-DAE5FDBAC5CD}" dt="2023-03-04T18:05:09.141" v="2132" actId="1076"/>
          <ac:picMkLst>
            <pc:docMk/>
            <pc:sldMk cId="1526964717" sldId="369"/>
            <ac:picMk id="30" creationId="{D6000269-0B09-5442-82F7-B991A0AC1851}"/>
          </ac:picMkLst>
        </pc:picChg>
      </pc:sldChg>
      <pc:sldChg chg="addSp delSp modSp add mod delAnim modAnim">
        <pc:chgData name="Alban VAN LAETHEM" userId="1893ae8f-d7e0-4c5f-861d-a482427ce7dc" providerId="ADAL" clId="{282AB7D3-C2AF-483D-BA9B-DAE5FDBAC5CD}" dt="2023-03-04T15:13:48.430" v="1087"/>
        <pc:sldMkLst>
          <pc:docMk/>
          <pc:sldMk cId="1301511278" sldId="370"/>
        </pc:sldMkLst>
        <pc:spChg chg="mod">
          <ac:chgData name="Alban VAN LAETHEM" userId="1893ae8f-d7e0-4c5f-861d-a482427ce7dc" providerId="ADAL" clId="{282AB7D3-C2AF-483D-BA9B-DAE5FDBAC5CD}" dt="2023-03-04T15:09:30.420" v="1050"/>
          <ac:spMkLst>
            <pc:docMk/>
            <pc:sldMk cId="1301511278" sldId="370"/>
            <ac:spMk id="2" creationId="{B140D6AF-C227-BCFC-E40D-7A1A1644176A}"/>
          </ac:spMkLst>
        </pc:spChg>
        <pc:spChg chg="mod">
          <ac:chgData name="Alban VAN LAETHEM" userId="1893ae8f-d7e0-4c5f-861d-a482427ce7dc" providerId="ADAL" clId="{282AB7D3-C2AF-483D-BA9B-DAE5FDBAC5CD}" dt="2023-03-04T15:03:45.749" v="1009" actId="1036"/>
          <ac:spMkLst>
            <pc:docMk/>
            <pc:sldMk cId="1301511278" sldId="370"/>
            <ac:spMk id="5" creationId="{7A1DF929-F9F6-552F-05BD-6B4CDDE2214D}"/>
          </ac:spMkLst>
        </pc:spChg>
        <pc:spChg chg="add mod">
          <ac:chgData name="Alban VAN LAETHEM" userId="1893ae8f-d7e0-4c5f-861d-a482427ce7dc" providerId="ADAL" clId="{282AB7D3-C2AF-483D-BA9B-DAE5FDBAC5CD}" dt="2023-03-04T15:06:47.889" v="1044" actId="113"/>
          <ac:spMkLst>
            <pc:docMk/>
            <pc:sldMk cId="1301511278" sldId="370"/>
            <ac:spMk id="8" creationId="{B26B05B7-5D7C-70C6-B699-5F84331E22CC}"/>
          </ac:spMkLst>
        </pc:spChg>
        <pc:spChg chg="add del mod">
          <ac:chgData name="Alban VAN LAETHEM" userId="1893ae8f-d7e0-4c5f-861d-a482427ce7dc" providerId="ADAL" clId="{282AB7D3-C2AF-483D-BA9B-DAE5FDBAC5CD}" dt="2023-03-04T15:01:22.758" v="955" actId="22"/>
          <ac:spMkLst>
            <pc:docMk/>
            <pc:sldMk cId="1301511278" sldId="370"/>
            <ac:spMk id="10" creationId="{6F814708-6C2B-7A2C-31D3-6D17C628F793}"/>
          </ac:spMkLst>
        </pc:spChg>
        <pc:spChg chg="add mod">
          <ac:chgData name="Alban VAN LAETHEM" userId="1893ae8f-d7e0-4c5f-861d-a482427ce7dc" providerId="ADAL" clId="{282AB7D3-C2AF-483D-BA9B-DAE5FDBAC5CD}" dt="2023-03-04T15:03:37.056" v="991" actId="1076"/>
          <ac:spMkLst>
            <pc:docMk/>
            <pc:sldMk cId="1301511278" sldId="370"/>
            <ac:spMk id="12" creationId="{924668DE-A91D-995B-F418-F2C180EBBC89}"/>
          </ac:spMkLst>
        </pc:spChg>
        <pc:spChg chg="add mod">
          <ac:chgData name="Alban VAN LAETHEM" userId="1893ae8f-d7e0-4c5f-861d-a482427ce7dc" providerId="ADAL" clId="{282AB7D3-C2AF-483D-BA9B-DAE5FDBAC5CD}" dt="2023-03-04T15:10:50.306" v="1079" actId="1036"/>
          <ac:spMkLst>
            <pc:docMk/>
            <pc:sldMk cId="1301511278" sldId="370"/>
            <ac:spMk id="13" creationId="{B27E13A3-5C90-065C-B06E-70C0BECBE107}"/>
          </ac:spMkLst>
        </pc:spChg>
        <pc:spChg chg="del">
          <ac:chgData name="Alban VAN LAETHEM" userId="1893ae8f-d7e0-4c5f-861d-a482427ce7dc" providerId="ADAL" clId="{282AB7D3-C2AF-483D-BA9B-DAE5FDBAC5CD}" dt="2023-03-04T14:55:30.628" v="852" actId="478"/>
          <ac:spMkLst>
            <pc:docMk/>
            <pc:sldMk cId="1301511278" sldId="370"/>
            <ac:spMk id="15" creationId="{FF630DEE-6445-8EB0-B0B4-B7D0FFBC3772}"/>
          </ac:spMkLst>
        </pc:spChg>
        <pc:spChg chg="add del mod">
          <ac:chgData name="Alban VAN LAETHEM" userId="1893ae8f-d7e0-4c5f-861d-a482427ce7dc" providerId="ADAL" clId="{282AB7D3-C2AF-483D-BA9B-DAE5FDBAC5CD}" dt="2023-03-04T15:03:29.779" v="990" actId="478"/>
          <ac:spMkLst>
            <pc:docMk/>
            <pc:sldMk cId="1301511278" sldId="370"/>
            <ac:spMk id="17" creationId="{F2C59FAB-E34E-04FC-1F22-F7AD1496FED6}"/>
          </ac:spMkLst>
        </pc:spChg>
        <pc:picChg chg="del">
          <ac:chgData name="Alban VAN LAETHEM" userId="1893ae8f-d7e0-4c5f-861d-a482427ce7dc" providerId="ADAL" clId="{282AB7D3-C2AF-483D-BA9B-DAE5FDBAC5CD}" dt="2023-03-04T14:55:28.930" v="851" actId="478"/>
          <ac:picMkLst>
            <pc:docMk/>
            <pc:sldMk cId="1301511278" sldId="370"/>
            <ac:picMk id="16" creationId="{93F920C5-8858-92B6-692D-BB09939EE7FB}"/>
          </ac:picMkLst>
        </pc:picChg>
        <pc:picChg chg="del">
          <ac:chgData name="Alban VAN LAETHEM" userId="1893ae8f-d7e0-4c5f-861d-a482427ce7dc" providerId="ADAL" clId="{282AB7D3-C2AF-483D-BA9B-DAE5FDBAC5CD}" dt="2023-03-04T14:55:28.183" v="850" actId="478"/>
          <ac:picMkLst>
            <pc:docMk/>
            <pc:sldMk cId="1301511278" sldId="370"/>
            <ac:picMk id="19" creationId="{9ABA4927-E37D-3B04-7374-CB71BBE8F6F7}"/>
          </ac:picMkLst>
        </pc:picChg>
      </pc:sldChg>
      <pc:sldChg chg="modSp add mod">
        <pc:chgData name="Alban VAN LAETHEM" userId="1893ae8f-d7e0-4c5f-861d-a482427ce7dc" providerId="ADAL" clId="{282AB7D3-C2AF-483D-BA9B-DAE5FDBAC5CD}" dt="2023-03-10T09:38:21.449" v="2181" actId="14826"/>
        <pc:sldMkLst>
          <pc:docMk/>
          <pc:sldMk cId="2905765582" sldId="371"/>
        </pc:sldMkLst>
        <pc:spChg chg="mod">
          <ac:chgData name="Alban VAN LAETHEM" userId="1893ae8f-d7e0-4c5f-861d-a482427ce7dc" providerId="ADAL" clId="{282AB7D3-C2AF-483D-BA9B-DAE5FDBAC5CD}" dt="2023-03-04T17:57:42.557" v="2002" actId="20577"/>
          <ac:spMkLst>
            <pc:docMk/>
            <pc:sldMk cId="2905765582" sldId="371"/>
            <ac:spMk id="2" creationId="{6077F300-61F9-91B3-55A8-116F70779952}"/>
          </ac:spMkLst>
        </pc:spChg>
        <pc:picChg chg="mod">
          <ac:chgData name="Alban VAN LAETHEM" userId="1893ae8f-d7e0-4c5f-861d-a482427ce7dc" providerId="ADAL" clId="{282AB7D3-C2AF-483D-BA9B-DAE5FDBAC5CD}" dt="2023-03-10T09:38:21.449" v="2181" actId="14826"/>
          <ac:picMkLst>
            <pc:docMk/>
            <pc:sldMk cId="2905765582" sldId="371"/>
            <ac:picMk id="4" creationId="{E6158BC9-7C78-3D90-8CEA-7365EAA79F23}"/>
          </ac:picMkLst>
        </pc:picChg>
      </pc:sldChg>
      <pc:sldChg chg="addSp delSp modSp new mod modAnim">
        <pc:chgData name="Alban VAN LAETHEM" userId="1893ae8f-d7e0-4c5f-861d-a482427ce7dc" providerId="ADAL" clId="{282AB7D3-C2AF-483D-BA9B-DAE5FDBAC5CD}" dt="2023-03-12T21:32:10.147" v="2415"/>
        <pc:sldMkLst>
          <pc:docMk/>
          <pc:sldMk cId="381904986" sldId="372"/>
        </pc:sldMkLst>
        <pc:spChg chg="del">
          <ac:chgData name="Alban VAN LAETHEM" userId="1893ae8f-d7e0-4c5f-861d-a482427ce7dc" providerId="ADAL" clId="{282AB7D3-C2AF-483D-BA9B-DAE5FDBAC5CD}" dt="2023-03-12T21:20:52.385" v="2218" actId="478"/>
          <ac:spMkLst>
            <pc:docMk/>
            <pc:sldMk cId="381904986" sldId="372"/>
            <ac:spMk id="2" creationId="{5EAEAC59-8AEA-656E-4EE0-F9386538FEE0}"/>
          </ac:spMkLst>
        </pc:spChg>
        <pc:spChg chg="del">
          <ac:chgData name="Alban VAN LAETHEM" userId="1893ae8f-d7e0-4c5f-861d-a482427ce7dc" providerId="ADAL" clId="{282AB7D3-C2AF-483D-BA9B-DAE5FDBAC5CD}" dt="2023-03-12T21:20:54.890" v="2219" actId="478"/>
          <ac:spMkLst>
            <pc:docMk/>
            <pc:sldMk cId="381904986" sldId="372"/>
            <ac:spMk id="3" creationId="{E4C7CC4D-690A-69B8-53E0-4AC99CB3996F}"/>
          </ac:spMkLst>
        </pc:spChg>
        <pc:picChg chg="add mod">
          <ac:chgData name="Alban VAN LAETHEM" userId="1893ae8f-d7e0-4c5f-861d-a482427ce7dc" providerId="ADAL" clId="{282AB7D3-C2AF-483D-BA9B-DAE5FDBAC5CD}" dt="2023-03-12T21:21:50.225" v="2225" actId="1076"/>
          <ac:picMkLst>
            <pc:docMk/>
            <pc:sldMk cId="381904986" sldId="372"/>
            <ac:picMk id="6" creationId="{7295628D-A5B3-2259-35DE-5FAF46FF2E55}"/>
          </ac:picMkLst>
        </pc:picChg>
        <pc:picChg chg="add del mod">
          <ac:chgData name="Alban VAN LAETHEM" userId="1893ae8f-d7e0-4c5f-861d-a482427ce7dc" providerId="ADAL" clId="{282AB7D3-C2AF-483D-BA9B-DAE5FDBAC5CD}" dt="2023-03-12T21:22:14.935" v="2229"/>
          <ac:picMkLst>
            <pc:docMk/>
            <pc:sldMk cId="381904986" sldId="372"/>
            <ac:picMk id="7" creationId="{778BCDCC-215A-358A-394A-FD219E8471F9}"/>
          </ac:picMkLst>
        </pc:picChg>
        <pc:picChg chg="add del mod">
          <ac:chgData name="Alban VAN LAETHEM" userId="1893ae8f-d7e0-4c5f-861d-a482427ce7dc" providerId="ADAL" clId="{282AB7D3-C2AF-483D-BA9B-DAE5FDBAC5CD}" dt="2023-03-12T21:22:14.628" v="2228"/>
          <ac:picMkLst>
            <pc:docMk/>
            <pc:sldMk cId="381904986" sldId="372"/>
            <ac:picMk id="8" creationId="{98712459-4301-88CD-4BC9-83CFB93E7EFE}"/>
          </ac:picMkLst>
        </pc:picChg>
        <pc:picChg chg="add mod">
          <ac:chgData name="Alban VAN LAETHEM" userId="1893ae8f-d7e0-4c5f-861d-a482427ce7dc" providerId="ADAL" clId="{282AB7D3-C2AF-483D-BA9B-DAE5FDBAC5CD}" dt="2023-03-12T21:32:02.811" v="2413" actId="14100"/>
          <ac:picMkLst>
            <pc:docMk/>
            <pc:sldMk cId="381904986" sldId="372"/>
            <ac:picMk id="10" creationId="{2C2310DA-2D95-EE4C-4A1B-24C0FC0EEE57}"/>
          </ac:picMkLst>
        </pc:picChg>
      </pc:sldChg>
      <pc:sldChg chg="new del">
        <pc:chgData name="Alban VAN LAETHEM" userId="1893ae8f-d7e0-4c5f-861d-a482427ce7dc" providerId="ADAL" clId="{282AB7D3-C2AF-483D-BA9B-DAE5FDBAC5CD}" dt="2023-03-12T21:20:44.155" v="2216" actId="680"/>
        <pc:sldMkLst>
          <pc:docMk/>
          <pc:sldMk cId="815872868" sldId="372"/>
        </pc:sldMkLst>
      </pc:sldChg>
      <pc:sldChg chg="addSp modSp add mod modAnim">
        <pc:chgData name="Alban VAN LAETHEM" userId="1893ae8f-d7e0-4c5f-861d-a482427ce7dc" providerId="ADAL" clId="{282AB7D3-C2AF-483D-BA9B-DAE5FDBAC5CD}" dt="2023-03-12T21:33:31.620" v="2421"/>
        <pc:sldMkLst>
          <pc:docMk/>
          <pc:sldMk cId="3422389072" sldId="373"/>
        </pc:sldMkLst>
        <pc:spChg chg="add mod">
          <ac:chgData name="Alban VAN LAETHEM" userId="1893ae8f-d7e0-4c5f-861d-a482427ce7dc" providerId="ADAL" clId="{282AB7D3-C2AF-483D-BA9B-DAE5FDBAC5CD}" dt="2023-03-12T21:33:11.380" v="2419" actId="14100"/>
          <ac:spMkLst>
            <pc:docMk/>
            <pc:sldMk cId="3422389072" sldId="373"/>
            <ac:spMk id="2" creationId="{3FFF56A2-395B-97F9-F663-9943EF84E300}"/>
          </ac:spMkLst>
        </pc:spChg>
        <pc:picChg chg="mod">
          <ac:chgData name="Alban VAN LAETHEM" userId="1893ae8f-d7e0-4c5f-861d-a482427ce7dc" providerId="ADAL" clId="{282AB7D3-C2AF-483D-BA9B-DAE5FDBAC5CD}" dt="2023-03-12T21:22:49.185" v="2237" actId="1076"/>
          <ac:picMkLst>
            <pc:docMk/>
            <pc:sldMk cId="3422389072" sldId="373"/>
            <ac:picMk id="6" creationId="{7295628D-A5B3-2259-35DE-5FAF46FF2E55}"/>
          </ac:picMkLst>
        </pc:picChg>
        <pc:cxnChg chg="add mod">
          <ac:chgData name="Alban VAN LAETHEM" userId="1893ae8f-d7e0-4c5f-861d-a482427ce7dc" providerId="ADAL" clId="{282AB7D3-C2AF-483D-BA9B-DAE5FDBAC5CD}" dt="2023-03-12T21:33:14.594" v="2420" actId="14100"/>
          <ac:cxnSpMkLst>
            <pc:docMk/>
            <pc:sldMk cId="3422389072" sldId="373"/>
            <ac:cxnSpMk id="3" creationId="{DBE80DDE-FB54-9A85-2260-773BBAA1AB78}"/>
          </ac:cxnSpMkLst>
        </pc:cxnChg>
      </pc:sldChg>
      <pc:sldChg chg="modSp add mod">
        <pc:chgData name="Alban VAN LAETHEM" userId="1893ae8f-d7e0-4c5f-861d-a482427ce7dc" providerId="ADAL" clId="{282AB7D3-C2AF-483D-BA9B-DAE5FDBAC5CD}" dt="2023-03-12T21:23:50.191" v="2245" actId="1076"/>
        <pc:sldMkLst>
          <pc:docMk/>
          <pc:sldMk cId="3337514162" sldId="374"/>
        </pc:sldMkLst>
        <pc:picChg chg="mod">
          <ac:chgData name="Alban VAN LAETHEM" userId="1893ae8f-d7e0-4c5f-861d-a482427ce7dc" providerId="ADAL" clId="{282AB7D3-C2AF-483D-BA9B-DAE5FDBAC5CD}" dt="2023-03-12T21:23:50.191" v="2245" actId="1076"/>
          <ac:picMkLst>
            <pc:docMk/>
            <pc:sldMk cId="3337514162" sldId="374"/>
            <ac:picMk id="6" creationId="{7295628D-A5B3-2259-35DE-5FAF46FF2E55}"/>
          </ac:picMkLst>
        </pc:picChg>
      </pc:sldChg>
      <pc:sldChg chg="addSp delSp modSp add mod modAnim">
        <pc:chgData name="Alban VAN LAETHEM" userId="1893ae8f-d7e0-4c5f-861d-a482427ce7dc" providerId="ADAL" clId="{282AB7D3-C2AF-483D-BA9B-DAE5FDBAC5CD}" dt="2023-03-12T22:44:37.679" v="2742"/>
        <pc:sldMkLst>
          <pc:docMk/>
          <pc:sldMk cId="899009422" sldId="375"/>
        </pc:sldMkLst>
        <pc:spChg chg="add mod">
          <ac:chgData name="Alban VAN LAETHEM" userId="1893ae8f-d7e0-4c5f-861d-a482427ce7dc" providerId="ADAL" clId="{282AB7D3-C2AF-483D-BA9B-DAE5FDBAC5CD}" dt="2023-03-12T21:26:49.616" v="2367" actId="1076"/>
          <ac:spMkLst>
            <pc:docMk/>
            <pc:sldMk cId="899009422" sldId="375"/>
            <ac:spMk id="2" creationId="{D022045E-A839-1393-B80E-F109BF547F6E}"/>
          </ac:spMkLst>
        </pc:spChg>
        <pc:spChg chg="add mod">
          <ac:chgData name="Alban VAN LAETHEM" userId="1893ae8f-d7e0-4c5f-861d-a482427ce7dc" providerId="ADAL" clId="{282AB7D3-C2AF-483D-BA9B-DAE5FDBAC5CD}" dt="2023-03-12T21:26:55.802" v="2371" actId="1076"/>
          <ac:spMkLst>
            <pc:docMk/>
            <pc:sldMk cId="899009422" sldId="375"/>
            <ac:spMk id="3" creationId="{6A03574F-0841-083E-5668-B987E1DAA971}"/>
          </ac:spMkLst>
        </pc:spChg>
        <pc:spChg chg="add mod">
          <ac:chgData name="Alban VAN LAETHEM" userId="1893ae8f-d7e0-4c5f-861d-a482427ce7dc" providerId="ADAL" clId="{282AB7D3-C2AF-483D-BA9B-DAE5FDBAC5CD}" dt="2023-03-12T21:28:36.751" v="2402" actId="1076"/>
          <ac:spMkLst>
            <pc:docMk/>
            <pc:sldMk cId="899009422" sldId="375"/>
            <ac:spMk id="5" creationId="{F324135D-B315-1744-E706-BDA42C0A47B4}"/>
          </ac:spMkLst>
        </pc:spChg>
        <pc:picChg chg="mod">
          <ac:chgData name="Alban VAN LAETHEM" userId="1893ae8f-d7e0-4c5f-861d-a482427ce7dc" providerId="ADAL" clId="{282AB7D3-C2AF-483D-BA9B-DAE5FDBAC5CD}" dt="2023-03-12T21:26:37.886" v="2361" actId="1035"/>
          <ac:picMkLst>
            <pc:docMk/>
            <pc:sldMk cId="899009422" sldId="375"/>
            <ac:picMk id="6" creationId="{7295628D-A5B3-2259-35DE-5FAF46FF2E55}"/>
          </ac:picMkLst>
        </pc:picChg>
        <pc:cxnChg chg="add del">
          <ac:chgData name="Alban VAN LAETHEM" userId="1893ae8f-d7e0-4c5f-861d-a482427ce7dc" providerId="ADAL" clId="{282AB7D3-C2AF-483D-BA9B-DAE5FDBAC5CD}" dt="2023-03-12T21:28:50.366" v="2404" actId="11529"/>
          <ac:cxnSpMkLst>
            <pc:docMk/>
            <pc:sldMk cId="899009422" sldId="375"/>
            <ac:cxnSpMk id="8" creationId="{ABFB61B4-C310-97BF-DAF2-02BB25388EC5}"/>
          </ac:cxnSpMkLst>
        </pc:cxnChg>
        <pc:cxnChg chg="add mod">
          <ac:chgData name="Alban VAN LAETHEM" userId="1893ae8f-d7e0-4c5f-861d-a482427ce7dc" providerId="ADAL" clId="{282AB7D3-C2AF-483D-BA9B-DAE5FDBAC5CD}" dt="2023-03-12T21:29:17.068" v="2408" actId="14100"/>
          <ac:cxnSpMkLst>
            <pc:docMk/>
            <pc:sldMk cId="899009422" sldId="375"/>
            <ac:cxnSpMk id="10" creationId="{FBC86E9C-5330-5077-53A2-DEB307E8E092}"/>
          </ac:cxnSpMkLst>
        </pc:cxnChg>
      </pc:sldChg>
      <pc:sldChg chg="addSp delSp modSp new mod modAnim">
        <pc:chgData name="Alban VAN LAETHEM" userId="1893ae8f-d7e0-4c5f-861d-a482427ce7dc" providerId="ADAL" clId="{282AB7D3-C2AF-483D-BA9B-DAE5FDBAC5CD}" dt="2023-03-12T22:47:15.318" v="2776"/>
        <pc:sldMkLst>
          <pc:docMk/>
          <pc:sldMk cId="4013478050" sldId="376"/>
        </pc:sldMkLst>
        <pc:spChg chg="mod">
          <ac:chgData name="Alban VAN LAETHEM" userId="1893ae8f-d7e0-4c5f-861d-a482427ce7dc" providerId="ADAL" clId="{282AB7D3-C2AF-483D-BA9B-DAE5FDBAC5CD}" dt="2023-03-12T21:34:40.093" v="2439" actId="20577"/>
          <ac:spMkLst>
            <pc:docMk/>
            <pc:sldMk cId="4013478050" sldId="376"/>
            <ac:spMk id="2" creationId="{7AB4E5F8-1F15-248D-0014-83D33152852B}"/>
          </ac:spMkLst>
        </pc:spChg>
        <pc:spChg chg="del">
          <ac:chgData name="Alban VAN LAETHEM" userId="1893ae8f-d7e0-4c5f-861d-a482427ce7dc" providerId="ADAL" clId="{282AB7D3-C2AF-483D-BA9B-DAE5FDBAC5CD}" dt="2023-03-12T22:12:02.386" v="2440"/>
          <ac:spMkLst>
            <pc:docMk/>
            <pc:sldMk cId="4013478050" sldId="376"/>
            <ac:spMk id="3" creationId="{7438EAE7-A05A-715C-30C6-5BBB6B125449}"/>
          </ac:spMkLst>
        </pc:spChg>
        <pc:spChg chg="add mod">
          <ac:chgData name="Alban VAN LAETHEM" userId="1893ae8f-d7e0-4c5f-861d-a482427ce7dc" providerId="ADAL" clId="{282AB7D3-C2AF-483D-BA9B-DAE5FDBAC5CD}" dt="2023-03-12T22:46:07.068" v="2764" actId="688"/>
          <ac:spMkLst>
            <pc:docMk/>
            <pc:sldMk cId="4013478050" sldId="376"/>
            <ac:spMk id="3" creationId="{CBDDC80E-65CD-66B8-D535-A52EDC2BA69D}"/>
          </ac:spMkLst>
        </pc:spChg>
        <pc:spChg chg="add mod">
          <ac:chgData name="Alban VAN LAETHEM" userId="1893ae8f-d7e0-4c5f-861d-a482427ce7dc" providerId="ADAL" clId="{282AB7D3-C2AF-483D-BA9B-DAE5FDBAC5CD}" dt="2023-03-12T22:46:45.394" v="2773" actId="1076"/>
          <ac:spMkLst>
            <pc:docMk/>
            <pc:sldMk cId="4013478050" sldId="376"/>
            <ac:spMk id="5" creationId="{B312F9A2-E761-BE5E-796C-17E3668251D2}"/>
          </ac:spMkLst>
        </pc:spChg>
        <pc:spChg chg="add del mod">
          <ac:chgData name="Alban VAN LAETHEM" userId="1893ae8f-d7e0-4c5f-861d-a482427ce7dc" providerId="ADAL" clId="{282AB7D3-C2AF-483D-BA9B-DAE5FDBAC5CD}" dt="2023-03-12T22:19:44.845" v="2540" actId="478"/>
          <ac:spMkLst>
            <pc:docMk/>
            <pc:sldMk cId="4013478050" sldId="376"/>
            <ac:spMk id="14" creationId="{50519DFA-1C59-DF9A-FC1F-38525F72447A}"/>
          </ac:spMkLst>
        </pc:spChg>
        <pc:spChg chg="add mod">
          <ac:chgData name="Alban VAN LAETHEM" userId="1893ae8f-d7e0-4c5f-861d-a482427ce7dc" providerId="ADAL" clId="{282AB7D3-C2AF-483D-BA9B-DAE5FDBAC5CD}" dt="2023-03-12T22:29:42.787" v="2729" actId="14100"/>
          <ac:spMkLst>
            <pc:docMk/>
            <pc:sldMk cId="4013478050" sldId="376"/>
            <ac:spMk id="15" creationId="{D5C8EBE1-AE55-6DEC-9849-7D62F36BF4F0}"/>
          </ac:spMkLst>
        </pc:spChg>
        <pc:spChg chg="add mod">
          <ac:chgData name="Alban VAN LAETHEM" userId="1893ae8f-d7e0-4c5f-861d-a482427ce7dc" providerId="ADAL" clId="{282AB7D3-C2AF-483D-BA9B-DAE5FDBAC5CD}" dt="2023-03-12T22:29:48.407" v="2731" actId="14100"/>
          <ac:spMkLst>
            <pc:docMk/>
            <pc:sldMk cId="4013478050" sldId="376"/>
            <ac:spMk id="16" creationId="{64295045-E992-D9A5-9FFE-454A8617F517}"/>
          </ac:spMkLst>
        </pc:spChg>
        <pc:spChg chg="add mod">
          <ac:chgData name="Alban VAN LAETHEM" userId="1893ae8f-d7e0-4c5f-861d-a482427ce7dc" providerId="ADAL" clId="{282AB7D3-C2AF-483D-BA9B-DAE5FDBAC5CD}" dt="2023-03-12T22:29:56.505" v="2732" actId="14100"/>
          <ac:spMkLst>
            <pc:docMk/>
            <pc:sldMk cId="4013478050" sldId="376"/>
            <ac:spMk id="17" creationId="{0411D3CA-4CA3-EA92-2A63-20D7054BCA0C}"/>
          </ac:spMkLst>
        </pc:spChg>
        <pc:spChg chg="add mod">
          <ac:chgData name="Alban VAN LAETHEM" userId="1893ae8f-d7e0-4c5f-861d-a482427ce7dc" providerId="ADAL" clId="{282AB7D3-C2AF-483D-BA9B-DAE5FDBAC5CD}" dt="2023-03-12T22:29:32.057" v="2728" actId="1036"/>
          <ac:spMkLst>
            <pc:docMk/>
            <pc:sldMk cId="4013478050" sldId="376"/>
            <ac:spMk id="18" creationId="{A0D64BB9-F6FD-8539-26CA-40D42E31CBD8}"/>
          </ac:spMkLst>
        </pc:spChg>
        <pc:grpChg chg="add mod">
          <ac:chgData name="Alban VAN LAETHEM" userId="1893ae8f-d7e0-4c5f-861d-a482427ce7dc" providerId="ADAL" clId="{282AB7D3-C2AF-483D-BA9B-DAE5FDBAC5CD}" dt="2023-03-12T22:24:10.348" v="2594" actId="164"/>
          <ac:grpSpMkLst>
            <pc:docMk/>
            <pc:sldMk cId="4013478050" sldId="376"/>
            <ac:grpSpMk id="27" creationId="{4F659CDF-0B3E-5C48-9EEF-E3A0250036E1}"/>
          </ac:grpSpMkLst>
        </pc:grpChg>
        <pc:grpChg chg="add mod">
          <ac:chgData name="Alban VAN LAETHEM" userId="1893ae8f-d7e0-4c5f-861d-a482427ce7dc" providerId="ADAL" clId="{282AB7D3-C2AF-483D-BA9B-DAE5FDBAC5CD}" dt="2023-03-12T22:25:25.326" v="2606" actId="1076"/>
          <ac:grpSpMkLst>
            <pc:docMk/>
            <pc:sldMk cId="4013478050" sldId="376"/>
            <ac:grpSpMk id="28" creationId="{00757B7C-B78E-EAF5-4DE0-1A38E65D9BCB}"/>
          </ac:grpSpMkLst>
        </pc:grpChg>
        <pc:picChg chg="add del mod ord">
          <ac:chgData name="Alban VAN LAETHEM" userId="1893ae8f-d7e0-4c5f-861d-a482427ce7dc" providerId="ADAL" clId="{282AB7D3-C2AF-483D-BA9B-DAE5FDBAC5CD}" dt="2023-03-12T22:17:26.052" v="2483" actId="21"/>
          <ac:picMkLst>
            <pc:docMk/>
            <pc:sldMk cId="4013478050" sldId="376"/>
            <ac:picMk id="6" creationId="{95BF565E-BB12-4155-DFD9-47AC0BB4EF67}"/>
          </ac:picMkLst>
        </pc:picChg>
        <pc:picChg chg="add mod">
          <ac:chgData name="Alban VAN LAETHEM" userId="1893ae8f-d7e0-4c5f-861d-a482427ce7dc" providerId="ADAL" clId="{282AB7D3-C2AF-483D-BA9B-DAE5FDBAC5CD}" dt="2023-03-12T22:25:19.486" v="2605" actId="1076"/>
          <ac:picMkLst>
            <pc:docMk/>
            <pc:sldMk cId="4013478050" sldId="376"/>
            <ac:picMk id="8" creationId="{ABB78F0C-56EF-C7A6-C043-7C1B8C617C29}"/>
          </ac:picMkLst>
        </pc:picChg>
        <pc:picChg chg="add mod">
          <ac:chgData name="Alban VAN LAETHEM" userId="1893ae8f-d7e0-4c5f-861d-a482427ce7dc" providerId="ADAL" clId="{282AB7D3-C2AF-483D-BA9B-DAE5FDBAC5CD}" dt="2023-03-12T22:28:50.332" v="2641" actId="1076"/>
          <ac:picMkLst>
            <pc:docMk/>
            <pc:sldMk cId="4013478050" sldId="376"/>
            <ac:picMk id="10" creationId="{9EE67A03-7050-63D0-9D97-426D19714031}"/>
          </ac:picMkLst>
        </pc:picChg>
        <pc:picChg chg="add del mod">
          <ac:chgData name="Alban VAN LAETHEM" userId="1893ae8f-d7e0-4c5f-861d-a482427ce7dc" providerId="ADAL" clId="{282AB7D3-C2AF-483D-BA9B-DAE5FDBAC5CD}" dt="2023-03-12T22:17:26.052" v="2483" actId="21"/>
          <ac:picMkLst>
            <pc:docMk/>
            <pc:sldMk cId="4013478050" sldId="376"/>
            <ac:picMk id="12" creationId="{B46C1C79-6A81-5C0C-5500-2BC0C47BA42C}"/>
          </ac:picMkLst>
        </pc:picChg>
        <pc:cxnChg chg="add mod">
          <ac:chgData name="Alban VAN LAETHEM" userId="1893ae8f-d7e0-4c5f-861d-a482427ce7dc" providerId="ADAL" clId="{282AB7D3-C2AF-483D-BA9B-DAE5FDBAC5CD}" dt="2023-03-12T22:24:10.348" v="2594" actId="164"/>
          <ac:cxnSpMkLst>
            <pc:docMk/>
            <pc:sldMk cId="4013478050" sldId="376"/>
            <ac:cxnSpMk id="20" creationId="{6154F529-54EF-F59C-D85C-BF3805DFBC78}"/>
          </ac:cxnSpMkLst>
        </pc:cxnChg>
        <pc:cxnChg chg="add mod">
          <ac:chgData name="Alban VAN LAETHEM" userId="1893ae8f-d7e0-4c5f-861d-a482427ce7dc" providerId="ADAL" clId="{282AB7D3-C2AF-483D-BA9B-DAE5FDBAC5CD}" dt="2023-03-12T22:24:10.348" v="2594" actId="164"/>
          <ac:cxnSpMkLst>
            <pc:docMk/>
            <pc:sldMk cId="4013478050" sldId="376"/>
            <ac:cxnSpMk id="21" creationId="{DB5B23DB-E3B9-2FF6-3691-D58D3865EABE}"/>
          </ac:cxnSpMkLst>
        </pc:cxnChg>
        <pc:cxnChg chg="mod">
          <ac:chgData name="Alban VAN LAETHEM" userId="1893ae8f-d7e0-4c5f-861d-a482427ce7dc" providerId="ADAL" clId="{282AB7D3-C2AF-483D-BA9B-DAE5FDBAC5CD}" dt="2023-03-12T22:26:55.787" v="2625" actId="1036"/>
          <ac:cxnSpMkLst>
            <pc:docMk/>
            <pc:sldMk cId="4013478050" sldId="376"/>
            <ac:cxnSpMk id="29" creationId="{2180CFCF-1CCA-4904-E407-DDCE40839A71}"/>
          </ac:cxnSpMkLst>
        </pc:cxnChg>
        <pc:cxnChg chg="mod">
          <ac:chgData name="Alban VAN LAETHEM" userId="1893ae8f-d7e0-4c5f-861d-a482427ce7dc" providerId="ADAL" clId="{282AB7D3-C2AF-483D-BA9B-DAE5FDBAC5CD}" dt="2023-03-12T22:26:23.897" v="2619" actId="1036"/>
          <ac:cxnSpMkLst>
            <pc:docMk/>
            <pc:sldMk cId="4013478050" sldId="376"/>
            <ac:cxnSpMk id="30" creationId="{45251A08-52FC-9E16-A5D6-0DA69A9CF76B}"/>
          </ac:cxnSpMkLst>
        </pc:cxnChg>
        <pc:cxnChg chg="add mod">
          <ac:chgData name="Alban VAN LAETHEM" userId="1893ae8f-d7e0-4c5f-861d-a482427ce7dc" providerId="ADAL" clId="{282AB7D3-C2AF-483D-BA9B-DAE5FDBAC5CD}" dt="2023-03-12T22:27:20.256" v="2628" actId="1582"/>
          <ac:cxnSpMkLst>
            <pc:docMk/>
            <pc:sldMk cId="4013478050" sldId="376"/>
            <ac:cxnSpMk id="36" creationId="{D6310595-714E-4B63-C14A-7791EEED7D2A}"/>
          </ac:cxnSpMkLst>
        </pc:cxnChg>
        <pc:cxnChg chg="add mod">
          <ac:chgData name="Alban VAN LAETHEM" userId="1893ae8f-d7e0-4c5f-861d-a482427ce7dc" providerId="ADAL" clId="{282AB7D3-C2AF-483D-BA9B-DAE5FDBAC5CD}" dt="2023-03-12T22:27:52.090" v="2634" actId="208"/>
          <ac:cxnSpMkLst>
            <pc:docMk/>
            <pc:sldMk cId="4013478050" sldId="376"/>
            <ac:cxnSpMk id="37" creationId="{406F0A2B-45E0-5875-2996-632496955B92}"/>
          </ac:cxnSpMkLst>
        </pc:cxnChg>
      </pc:sldChg>
      <pc:sldChg chg="add del">
        <pc:chgData name="Alban VAN LAETHEM" userId="1893ae8f-d7e0-4c5f-861d-a482427ce7dc" providerId="ADAL" clId="{282AB7D3-C2AF-483D-BA9B-DAE5FDBAC5CD}" dt="2023-03-12T21:31:46.737" v="2410"/>
        <pc:sldMkLst>
          <pc:docMk/>
          <pc:sldMk cId="4066129869" sldId="376"/>
        </pc:sldMkLst>
      </pc:sldChg>
      <pc:sldChg chg="addSp delSp modSp new mod">
        <pc:chgData name="Alban VAN LAETHEM" userId="1893ae8f-d7e0-4c5f-861d-a482427ce7dc" providerId="ADAL" clId="{282AB7D3-C2AF-483D-BA9B-DAE5FDBAC5CD}" dt="2023-03-12T22:19:32.250" v="2539" actId="1036"/>
        <pc:sldMkLst>
          <pc:docMk/>
          <pc:sldMk cId="833291134" sldId="377"/>
        </pc:sldMkLst>
        <pc:spChg chg="add del">
          <ac:chgData name="Alban VAN LAETHEM" userId="1893ae8f-d7e0-4c5f-861d-a482427ce7dc" providerId="ADAL" clId="{282AB7D3-C2AF-483D-BA9B-DAE5FDBAC5CD}" dt="2023-03-12T22:17:36.753" v="2487" actId="478"/>
          <ac:spMkLst>
            <pc:docMk/>
            <pc:sldMk cId="833291134" sldId="377"/>
            <ac:spMk id="2" creationId="{DA315863-67B3-E0C6-4A5B-5FFF723664E8}"/>
          </ac:spMkLst>
        </pc:spChg>
        <pc:spChg chg="add del">
          <ac:chgData name="Alban VAN LAETHEM" userId="1893ae8f-d7e0-4c5f-861d-a482427ce7dc" providerId="ADAL" clId="{282AB7D3-C2AF-483D-BA9B-DAE5FDBAC5CD}" dt="2023-03-12T22:17:36.753" v="2487" actId="478"/>
          <ac:spMkLst>
            <pc:docMk/>
            <pc:sldMk cId="833291134" sldId="377"/>
            <ac:spMk id="3" creationId="{7019BC52-82B3-8504-3554-4F1668C1BC3D}"/>
          </ac:spMkLst>
        </pc:spChg>
        <pc:spChg chg="add del">
          <ac:chgData name="Alban VAN LAETHEM" userId="1893ae8f-d7e0-4c5f-861d-a482427ce7dc" providerId="ADAL" clId="{282AB7D3-C2AF-483D-BA9B-DAE5FDBAC5CD}" dt="2023-03-12T22:17:33.503" v="2486" actId="478"/>
          <ac:spMkLst>
            <pc:docMk/>
            <pc:sldMk cId="833291134" sldId="377"/>
            <ac:spMk id="4" creationId="{22E34475-FE60-8B48-FD6A-3CE6E3DB8D02}"/>
          </ac:spMkLst>
        </pc:spChg>
        <pc:spChg chg="add mod">
          <ac:chgData name="Alban VAN LAETHEM" userId="1893ae8f-d7e0-4c5f-861d-a482427ce7dc" providerId="ADAL" clId="{282AB7D3-C2AF-483D-BA9B-DAE5FDBAC5CD}" dt="2023-03-12T22:19:22.645" v="2520"/>
          <ac:spMkLst>
            <pc:docMk/>
            <pc:sldMk cId="833291134" sldId="377"/>
            <ac:spMk id="8" creationId="{6A638E09-71E9-ACE7-6EBE-4FF9A9FB601D}"/>
          </ac:spMkLst>
        </pc:spChg>
        <pc:graphicFrameChg chg="add mod modGraphic">
          <ac:chgData name="Alban VAN LAETHEM" userId="1893ae8f-d7e0-4c5f-861d-a482427ce7dc" providerId="ADAL" clId="{282AB7D3-C2AF-483D-BA9B-DAE5FDBAC5CD}" dt="2023-03-12T22:19:32.250" v="2539" actId="1036"/>
          <ac:graphicFrameMkLst>
            <pc:docMk/>
            <pc:sldMk cId="833291134" sldId="377"/>
            <ac:graphicFrameMk id="7" creationId="{FDC12644-2350-762E-27AC-5905C01150DC}"/>
          </ac:graphicFrameMkLst>
        </pc:graphicFrameChg>
        <pc:picChg chg="add mod">
          <ac:chgData name="Alban VAN LAETHEM" userId="1893ae8f-d7e0-4c5f-861d-a482427ce7dc" providerId="ADAL" clId="{282AB7D3-C2AF-483D-BA9B-DAE5FDBAC5CD}" dt="2023-03-12T22:19:32.250" v="2539" actId="1036"/>
          <ac:picMkLst>
            <pc:docMk/>
            <pc:sldMk cId="833291134" sldId="377"/>
            <ac:picMk id="5" creationId="{44F2EFE2-C54D-AB6B-79A3-E513A038E3C7}"/>
          </ac:picMkLst>
        </pc:picChg>
        <pc:picChg chg="add mod">
          <ac:chgData name="Alban VAN LAETHEM" userId="1893ae8f-d7e0-4c5f-861d-a482427ce7dc" providerId="ADAL" clId="{282AB7D3-C2AF-483D-BA9B-DAE5FDBAC5CD}" dt="2023-03-12T22:19:32.250" v="2539" actId="1036"/>
          <ac:picMkLst>
            <pc:docMk/>
            <pc:sldMk cId="833291134" sldId="377"/>
            <ac:picMk id="6" creationId="{C29F9D42-1A9C-C56C-2AE3-EEFF497F9BC7}"/>
          </ac:picMkLst>
        </pc:picChg>
      </pc:sldChg>
    </pc:docChg>
  </pc:docChgLst>
  <pc:docChgLst>
    <pc:chgData name="Alban VAN LAETHEM" userId="1893ae8f-d7e0-4c5f-861d-a482427ce7dc" providerId="ADAL" clId="{1038DBBD-A420-4B9D-8CF2-6A310238C9A5}"/>
    <pc:docChg chg="undo custSel addSld modSld">
      <pc:chgData name="Alban VAN LAETHEM" userId="1893ae8f-d7e0-4c5f-861d-a482427ce7dc" providerId="ADAL" clId="{1038DBBD-A420-4B9D-8CF2-6A310238C9A5}" dt="2023-03-22T10:07:23.151" v="61" actId="114"/>
      <pc:docMkLst>
        <pc:docMk/>
      </pc:docMkLst>
      <pc:sldChg chg="modSp mod">
        <pc:chgData name="Alban VAN LAETHEM" userId="1893ae8f-d7e0-4c5f-861d-a482427ce7dc" providerId="ADAL" clId="{1038DBBD-A420-4B9D-8CF2-6A310238C9A5}" dt="2023-03-16T14:53:06.545" v="11" actId="20577"/>
        <pc:sldMkLst>
          <pc:docMk/>
          <pc:sldMk cId="1314510258" sldId="332"/>
        </pc:sldMkLst>
        <pc:spChg chg="mod">
          <ac:chgData name="Alban VAN LAETHEM" userId="1893ae8f-d7e0-4c5f-861d-a482427ce7dc" providerId="ADAL" clId="{1038DBBD-A420-4B9D-8CF2-6A310238C9A5}" dt="2023-03-16T14:53:06.545" v="11" actId="20577"/>
          <ac:spMkLst>
            <pc:docMk/>
            <pc:sldMk cId="1314510258" sldId="332"/>
            <ac:spMk id="2" creationId="{6077F300-61F9-91B3-55A8-116F70779952}"/>
          </ac:spMkLst>
        </pc:spChg>
      </pc:sldChg>
      <pc:sldChg chg="modSp modAnim">
        <pc:chgData name="Alban VAN LAETHEM" userId="1893ae8f-d7e0-4c5f-861d-a482427ce7dc" providerId="ADAL" clId="{1038DBBD-A420-4B9D-8CF2-6A310238C9A5}" dt="2023-03-21T15:19:48.191" v="43" actId="20577"/>
        <pc:sldMkLst>
          <pc:docMk/>
          <pc:sldMk cId="1275334875" sldId="362"/>
        </pc:sldMkLst>
        <pc:spChg chg="mod">
          <ac:chgData name="Alban VAN LAETHEM" userId="1893ae8f-d7e0-4c5f-861d-a482427ce7dc" providerId="ADAL" clId="{1038DBBD-A420-4B9D-8CF2-6A310238C9A5}" dt="2023-03-21T15:19:48.191" v="43" actId="20577"/>
          <ac:spMkLst>
            <pc:docMk/>
            <pc:sldMk cId="1275334875" sldId="362"/>
            <ac:spMk id="14" creationId="{1BC1EB0C-8F8B-9DC4-7F5C-6CAE25022284}"/>
          </ac:spMkLst>
        </pc:spChg>
      </pc:sldChg>
      <pc:sldChg chg="addSp delSp modSp add mod">
        <pc:chgData name="Alban VAN LAETHEM" userId="1893ae8f-d7e0-4c5f-861d-a482427ce7dc" providerId="ADAL" clId="{1038DBBD-A420-4B9D-8CF2-6A310238C9A5}" dt="2023-03-22T10:07:23.151" v="61" actId="114"/>
        <pc:sldMkLst>
          <pc:docMk/>
          <pc:sldMk cId="3220001958" sldId="378"/>
        </pc:sldMkLst>
        <pc:spChg chg="mod">
          <ac:chgData name="Alban VAN LAETHEM" userId="1893ae8f-d7e0-4c5f-861d-a482427ce7dc" providerId="ADAL" clId="{1038DBBD-A420-4B9D-8CF2-6A310238C9A5}" dt="2023-03-21T14:36:02.470" v="14" actId="27636"/>
          <ac:spMkLst>
            <pc:docMk/>
            <pc:sldMk cId="3220001958" sldId="378"/>
            <ac:spMk id="2" creationId="{B140D6AF-C227-BCFC-E40D-7A1A1644176A}"/>
          </ac:spMkLst>
        </pc:spChg>
        <pc:spChg chg="mod">
          <ac:chgData name="Alban VAN LAETHEM" userId="1893ae8f-d7e0-4c5f-861d-a482427ce7dc" providerId="ADAL" clId="{1038DBBD-A420-4B9D-8CF2-6A310238C9A5}" dt="2023-03-21T14:38:34.378" v="41" actId="14100"/>
          <ac:spMkLst>
            <pc:docMk/>
            <pc:sldMk cId="3220001958" sldId="378"/>
            <ac:spMk id="5" creationId="{D10B7D00-C93E-6AE5-3BA6-D2513139B523}"/>
          </ac:spMkLst>
        </pc:spChg>
        <pc:spChg chg="mod">
          <ac:chgData name="Alban VAN LAETHEM" userId="1893ae8f-d7e0-4c5f-861d-a482427ce7dc" providerId="ADAL" clId="{1038DBBD-A420-4B9D-8CF2-6A310238C9A5}" dt="2023-03-21T14:37:37.922" v="35" actId="1076"/>
          <ac:spMkLst>
            <pc:docMk/>
            <pc:sldMk cId="3220001958" sldId="378"/>
            <ac:spMk id="6" creationId="{4AD3A698-0F34-9C04-14A5-5988F9545F0C}"/>
          </ac:spMkLst>
        </pc:spChg>
        <pc:spChg chg="mod">
          <ac:chgData name="Alban VAN LAETHEM" userId="1893ae8f-d7e0-4c5f-861d-a482427ce7dc" providerId="ADAL" clId="{1038DBBD-A420-4B9D-8CF2-6A310238C9A5}" dt="2023-03-21T14:37:28.835" v="34" actId="1076"/>
          <ac:spMkLst>
            <pc:docMk/>
            <pc:sldMk cId="3220001958" sldId="378"/>
            <ac:spMk id="8" creationId="{05515291-0A0A-4F91-D389-CA921913B49F}"/>
          </ac:spMkLst>
        </pc:spChg>
        <pc:spChg chg="add mod">
          <ac:chgData name="Alban VAN LAETHEM" userId="1893ae8f-d7e0-4c5f-861d-a482427ce7dc" providerId="ADAL" clId="{1038DBBD-A420-4B9D-8CF2-6A310238C9A5}" dt="2023-03-22T10:07:23.151" v="61" actId="114"/>
          <ac:spMkLst>
            <pc:docMk/>
            <pc:sldMk cId="3220001958" sldId="378"/>
            <ac:spMk id="9" creationId="{4B663C28-A613-817F-EF23-55061016C26D}"/>
          </ac:spMkLst>
        </pc:spChg>
        <pc:spChg chg="del">
          <ac:chgData name="Alban VAN LAETHEM" userId="1893ae8f-d7e0-4c5f-861d-a482427ce7dc" providerId="ADAL" clId="{1038DBBD-A420-4B9D-8CF2-6A310238C9A5}" dt="2023-03-21T14:38:15.301" v="37" actId="478"/>
          <ac:spMkLst>
            <pc:docMk/>
            <pc:sldMk cId="3220001958" sldId="378"/>
            <ac:spMk id="9" creationId="{AE89C6C6-DDAA-2330-E01B-1D025047D478}"/>
          </ac:spMkLst>
        </pc:spChg>
        <pc:picChg chg="mod">
          <ac:chgData name="Alban VAN LAETHEM" userId="1893ae8f-d7e0-4c5f-861d-a482427ce7dc" providerId="ADAL" clId="{1038DBBD-A420-4B9D-8CF2-6A310238C9A5}" dt="2023-03-21T14:36:33.724" v="23" actId="14826"/>
          <ac:picMkLst>
            <pc:docMk/>
            <pc:sldMk cId="3220001958" sldId="378"/>
            <ac:picMk id="3" creationId="{81BE0E49-650A-36DA-31A2-2896C1067599}"/>
          </ac:picMkLst>
        </pc:picChg>
        <pc:picChg chg="mod">
          <ac:chgData name="Alban VAN LAETHEM" userId="1893ae8f-d7e0-4c5f-861d-a482427ce7dc" providerId="ADAL" clId="{1038DBBD-A420-4B9D-8CF2-6A310238C9A5}" dt="2023-03-21T14:38:26.819" v="40" actId="14100"/>
          <ac:picMkLst>
            <pc:docMk/>
            <pc:sldMk cId="3220001958" sldId="378"/>
            <ac:picMk id="7" creationId="{AC659267-CE49-E68F-AAB3-C3AD1EA1135A}"/>
          </ac:picMkLst>
        </pc:picChg>
        <pc:picChg chg="add del mod">
          <ac:chgData name="Alban VAN LAETHEM" userId="1893ae8f-d7e0-4c5f-861d-a482427ce7dc" providerId="ADAL" clId="{1038DBBD-A420-4B9D-8CF2-6A310238C9A5}" dt="2023-03-21T14:36:28.623" v="22" actId="22"/>
          <ac:picMkLst>
            <pc:docMk/>
            <pc:sldMk cId="3220001958" sldId="378"/>
            <ac:picMk id="11" creationId="{D8183506-E8AA-128D-F801-C5698A63FB5D}"/>
          </ac:picMkLst>
        </pc:picChg>
      </pc:sldChg>
    </pc:docChg>
  </pc:docChgLst>
  <pc:docChgLst>
    <pc:chgData name="Alban VAN LAETHEM" userId="1893ae8f-d7e0-4c5f-861d-a482427ce7dc" providerId="ADAL" clId="{E4C2B6CD-F112-4E31-B913-D44333179B17}"/>
    <pc:docChg chg="undo redo custSel addSld delSld modSld sldOrd modMainMaster">
      <pc:chgData name="Alban VAN LAETHEM" userId="1893ae8f-d7e0-4c5f-861d-a482427ce7dc" providerId="ADAL" clId="{E4C2B6CD-F112-4E31-B913-D44333179B17}" dt="2024-02-17T18:11:37.305" v="7508" actId="20577"/>
      <pc:docMkLst>
        <pc:docMk/>
      </pc:docMkLst>
      <pc:sldChg chg="setBg">
        <pc:chgData name="Alban VAN LAETHEM" userId="1893ae8f-d7e0-4c5f-861d-a482427ce7dc" providerId="ADAL" clId="{E4C2B6CD-F112-4E31-B913-D44333179B17}" dt="2024-02-09T11:30:14.760" v="3136"/>
        <pc:sldMkLst>
          <pc:docMk/>
          <pc:sldMk cId="2088981848" sldId="262"/>
        </pc:sldMkLst>
      </pc:sldChg>
      <pc:sldChg chg="add del">
        <pc:chgData name="Alban VAN LAETHEM" userId="1893ae8f-d7e0-4c5f-861d-a482427ce7dc" providerId="ADAL" clId="{E4C2B6CD-F112-4E31-B913-D44333179B17}" dt="2024-02-07T22:57:35.410" v="48" actId="2696"/>
        <pc:sldMkLst>
          <pc:docMk/>
          <pc:sldMk cId="1314510258" sldId="332"/>
        </pc:sldMkLst>
      </pc:sldChg>
      <pc:sldChg chg="add del">
        <pc:chgData name="Alban VAN LAETHEM" userId="1893ae8f-d7e0-4c5f-861d-a482427ce7dc" providerId="ADAL" clId="{E4C2B6CD-F112-4E31-B913-D44333179B17}" dt="2024-02-07T22:57:35.410" v="48" actId="2696"/>
        <pc:sldMkLst>
          <pc:docMk/>
          <pc:sldMk cId="3396266894" sldId="356"/>
        </pc:sldMkLst>
      </pc:sldChg>
      <pc:sldChg chg="add del">
        <pc:chgData name="Alban VAN LAETHEM" userId="1893ae8f-d7e0-4c5f-861d-a482427ce7dc" providerId="ADAL" clId="{E4C2B6CD-F112-4E31-B913-D44333179B17}" dt="2024-02-07T22:57:35.410" v="48" actId="2696"/>
        <pc:sldMkLst>
          <pc:docMk/>
          <pc:sldMk cId="2596295684" sldId="359"/>
        </pc:sldMkLst>
      </pc:sldChg>
      <pc:sldChg chg="add del">
        <pc:chgData name="Alban VAN LAETHEM" userId="1893ae8f-d7e0-4c5f-861d-a482427ce7dc" providerId="ADAL" clId="{E4C2B6CD-F112-4E31-B913-D44333179B17}" dt="2024-02-07T22:57:35.410" v="48" actId="2696"/>
        <pc:sldMkLst>
          <pc:docMk/>
          <pc:sldMk cId="2564447470" sldId="360"/>
        </pc:sldMkLst>
      </pc:sldChg>
      <pc:sldChg chg="add del">
        <pc:chgData name="Alban VAN LAETHEM" userId="1893ae8f-d7e0-4c5f-861d-a482427ce7dc" providerId="ADAL" clId="{E4C2B6CD-F112-4E31-B913-D44333179B17}" dt="2024-02-07T22:57:35.410" v="48" actId="2696"/>
        <pc:sldMkLst>
          <pc:docMk/>
          <pc:sldMk cId="1656571201" sldId="361"/>
        </pc:sldMkLst>
      </pc:sldChg>
      <pc:sldChg chg="add del">
        <pc:chgData name="Alban VAN LAETHEM" userId="1893ae8f-d7e0-4c5f-861d-a482427ce7dc" providerId="ADAL" clId="{E4C2B6CD-F112-4E31-B913-D44333179B17}" dt="2024-02-07T22:57:35.410" v="48" actId="2696"/>
        <pc:sldMkLst>
          <pc:docMk/>
          <pc:sldMk cId="1275334875" sldId="362"/>
        </pc:sldMkLst>
      </pc:sldChg>
      <pc:sldChg chg="add del">
        <pc:chgData name="Alban VAN LAETHEM" userId="1893ae8f-d7e0-4c5f-861d-a482427ce7dc" providerId="ADAL" clId="{E4C2B6CD-F112-4E31-B913-D44333179B17}" dt="2024-02-07T22:57:35.410" v="48" actId="2696"/>
        <pc:sldMkLst>
          <pc:docMk/>
          <pc:sldMk cId="82399592" sldId="363"/>
        </pc:sldMkLst>
      </pc:sldChg>
      <pc:sldChg chg="add del">
        <pc:chgData name="Alban VAN LAETHEM" userId="1893ae8f-d7e0-4c5f-861d-a482427ce7dc" providerId="ADAL" clId="{E4C2B6CD-F112-4E31-B913-D44333179B17}" dt="2024-02-07T22:57:35.410" v="48" actId="2696"/>
        <pc:sldMkLst>
          <pc:docMk/>
          <pc:sldMk cId="977554422" sldId="364"/>
        </pc:sldMkLst>
      </pc:sldChg>
      <pc:sldChg chg="add del">
        <pc:chgData name="Alban VAN LAETHEM" userId="1893ae8f-d7e0-4c5f-861d-a482427ce7dc" providerId="ADAL" clId="{E4C2B6CD-F112-4E31-B913-D44333179B17}" dt="2024-02-07T22:57:35.410" v="48" actId="2696"/>
        <pc:sldMkLst>
          <pc:docMk/>
          <pc:sldMk cId="2395240318" sldId="365"/>
        </pc:sldMkLst>
      </pc:sldChg>
      <pc:sldChg chg="add del">
        <pc:chgData name="Alban VAN LAETHEM" userId="1893ae8f-d7e0-4c5f-861d-a482427ce7dc" providerId="ADAL" clId="{E4C2B6CD-F112-4E31-B913-D44333179B17}" dt="2024-02-07T22:57:35.410" v="48" actId="2696"/>
        <pc:sldMkLst>
          <pc:docMk/>
          <pc:sldMk cId="613252842" sldId="366"/>
        </pc:sldMkLst>
      </pc:sldChg>
      <pc:sldChg chg="add del">
        <pc:chgData name="Alban VAN LAETHEM" userId="1893ae8f-d7e0-4c5f-861d-a482427ce7dc" providerId="ADAL" clId="{E4C2B6CD-F112-4E31-B913-D44333179B17}" dt="2024-02-07T22:57:35.410" v="48" actId="2696"/>
        <pc:sldMkLst>
          <pc:docMk/>
          <pc:sldMk cId="3789776658" sldId="367"/>
        </pc:sldMkLst>
      </pc:sldChg>
      <pc:sldChg chg="add del">
        <pc:chgData name="Alban VAN LAETHEM" userId="1893ae8f-d7e0-4c5f-861d-a482427ce7dc" providerId="ADAL" clId="{E4C2B6CD-F112-4E31-B913-D44333179B17}" dt="2024-02-07T22:57:35.410" v="48" actId="2696"/>
        <pc:sldMkLst>
          <pc:docMk/>
          <pc:sldMk cId="4293493752" sldId="368"/>
        </pc:sldMkLst>
      </pc:sldChg>
      <pc:sldChg chg="add del">
        <pc:chgData name="Alban VAN LAETHEM" userId="1893ae8f-d7e0-4c5f-861d-a482427ce7dc" providerId="ADAL" clId="{E4C2B6CD-F112-4E31-B913-D44333179B17}" dt="2024-02-07T22:57:35.410" v="48" actId="2696"/>
        <pc:sldMkLst>
          <pc:docMk/>
          <pc:sldMk cId="1526964717" sldId="369"/>
        </pc:sldMkLst>
      </pc:sldChg>
      <pc:sldChg chg="add del">
        <pc:chgData name="Alban VAN LAETHEM" userId="1893ae8f-d7e0-4c5f-861d-a482427ce7dc" providerId="ADAL" clId="{E4C2B6CD-F112-4E31-B913-D44333179B17}" dt="2024-02-07T22:57:35.410" v="48" actId="2696"/>
        <pc:sldMkLst>
          <pc:docMk/>
          <pc:sldMk cId="1301511278" sldId="370"/>
        </pc:sldMkLst>
      </pc:sldChg>
      <pc:sldChg chg="modNotesTx">
        <pc:chgData name="Alban VAN LAETHEM" userId="1893ae8f-d7e0-4c5f-861d-a482427ce7dc" providerId="ADAL" clId="{E4C2B6CD-F112-4E31-B913-D44333179B17}" dt="2024-02-08T11:45:14.784" v="1703" actId="20577"/>
        <pc:sldMkLst>
          <pc:docMk/>
          <pc:sldMk cId="381904986" sldId="372"/>
        </pc:sldMkLst>
      </pc:sldChg>
      <pc:sldChg chg="modSp mod">
        <pc:chgData name="Alban VAN LAETHEM" userId="1893ae8f-d7e0-4c5f-861d-a482427ce7dc" providerId="ADAL" clId="{E4C2B6CD-F112-4E31-B913-D44333179B17}" dt="2024-02-07T22:57:32.614" v="46" actId="14826"/>
        <pc:sldMkLst>
          <pc:docMk/>
          <pc:sldMk cId="4013478050" sldId="376"/>
        </pc:sldMkLst>
        <pc:picChg chg="mod">
          <ac:chgData name="Alban VAN LAETHEM" userId="1893ae8f-d7e0-4c5f-861d-a482427ce7dc" providerId="ADAL" clId="{E4C2B6CD-F112-4E31-B913-D44333179B17}" dt="2024-02-07T22:57:32.614" v="46" actId="14826"/>
          <ac:picMkLst>
            <pc:docMk/>
            <pc:sldMk cId="4013478050" sldId="376"/>
            <ac:picMk id="8" creationId="{ABB78F0C-56EF-C7A6-C043-7C1B8C617C29}"/>
          </ac:picMkLst>
        </pc:picChg>
      </pc:sldChg>
      <pc:sldChg chg="add del">
        <pc:chgData name="Alban VAN LAETHEM" userId="1893ae8f-d7e0-4c5f-861d-a482427ce7dc" providerId="ADAL" clId="{E4C2B6CD-F112-4E31-B913-D44333179B17}" dt="2024-02-07T22:57:35.410" v="48" actId="2696"/>
        <pc:sldMkLst>
          <pc:docMk/>
          <pc:sldMk cId="3220001958" sldId="378"/>
        </pc:sldMkLst>
      </pc:sldChg>
      <pc:sldChg chg="modSp add mod">
        <pc:chgData name="Alban VAN LAETHEM" userId="1893ae8f-d7e0-4c5f-861d-a482427ce7dc" providerId="ADAL" clId="{E4C2B6CD-F112-4E31-B913-D44333179B17}" dt="2024-02-08T09:15:05.191" v="103" actId="20577"/>
        <pc:sldMkLst>
          <pc:docMk/>
          <pc:sldMk cId="4233823373" sldId="385"/>
        </pc:sldMkLst>
        <pc:spChg chg="mod">
          <ac:chgData name="Alban VAN LAETHEM" userId="1893ae8f-d7e0-4c5f-861d-a482427ce7dc" providerId="ADAL" clId="{E4C2B6CD-F112-4E31-B913-D44333179B17}" dt="2024-02-08T09:15:05.191" v="103" actId="20577"/>
          <ac:spMkLst>
            <pc:docMk/>
            <pc:sldMk cId="4233823373" sldId="385"/>
            <ac:spMk id="2" creationId="{6077F300-61F9-91B3-55A8-116F70779952}"/>
          </ac:spMkLst>
        </pc:spChg>
      </pc:sldChg>
      <pc:sldChg chg="addSp delSp modSp new del mod setBg modAnim setClrOvrMap">
        <pc:chgData name="Alban VAN LAETHEM" userId="1893ae8f-d7e0-4c5f-861d-a482427ce7dc" providerId="ADAL" clId="{E4C2B6CD-F112-4E31-B913-D44333179B17}" dt="2024-02-08T10:26:23.161" v="611" actId="47"/>
        <pc:sldMkLst>
          <pc:docMk/>
          <pc:sldMk cId="3978543629" sldId="386"/>
        </pc:sldMkLst>
        <pc:spChg chg="mod">
          <ac:chgData name="Alban VAN LAETHEM" userId="1893ae8f-d7e0-4c5f-861d-a482427ce7dc" providerId="ADAL" clId="{E4C2B6CD-F112-4E31-B913-D44333179B17}" dt="2024-02-08T09:34:47.542" v="154" actId="26606"/>
          <ac:spMkLst>
            <pc:docMk/>
            <pc:sldMk cId="3978543629" sldId="386"/>
            <ac:spMk id="2" creationId="{2B61D48E-F3C8-B5FB-CD9C-8D43A2184CD2}"/>
          </ac:spMkLst>
        </pc:spChg>
        <pc:spChg chg="del">
          <ac:chgData name="Alban VAN LAETHEM" userId="1893ae8f-d7e0-4c5f-861d-a482427ce7dc" providerId="ADAL" clId="{E4C2B6CD-F112-4E31-B913-D44333179B17}" dt="2024-02-08T09:33:55.906" v="138" actId="931"/>
          <ac:spMkLst>
            <pc:docMk/>
            <pc:sldMk cId="3978543629" sldId="386"/>
            <ac:spMk id="3" creationId="{B70460B1-B42A-E17B-E185-1A4FE4570921}"/>
          </ac:spMkLst>
        </pc:spChg>
        <pc:spChg chg="mod">
          <ac:chgData name="Alban VAN LAETHEM" userId="1893ae8f-d7e0-4c5f-861d-a482427ce7dc" providerId="ADAL" clId="{E4C2B6CD-F112-4E31-B913-D44333179B17}" dt="2024-02-08T09:34:47.542" v="154" actId="26606"/>
          <ac:spMkLst>
            <pc:docMk/>
            <pc:sldMk cId="3978543629" sldId="386"/>
            <ac:spMk id="4" creationId="{97E63196-2DE2-466A-239E-70C5FFF05830}"/>
          </ac:spMkLst>
        </pc:spChg>
        <pc:spChg chg="add del">
          <ac:chgData name="Alban VAN LAETHEM" userId="1893ae8f-d7e0-4c5f-861d-a482427ce7dc" providerId="ADAL" clId="{E4C2B6CD-F112-4E31-B913-D44333179B17}" dt="2024-02-08T09:34:47.536" v="153" actId="26606"/>
          <ac:spMkLst>
            <pc:docMk/>
            <pc:sldMk cId="3978543629" sldId="386"/>
            <ac:spMk id="8" creationId="{E25C3F86-5577-8676-631D-8B8360908590}"/>
          </ac:spMkLst>
        </pc:spChg>
        <pc:spChg chg="add del">
          <ac:chgData name="Alban VAN LAETHEM" userId="1893ae8f-d7e0-4c5f-861d-a482427ce7dc" providerId="ADAL" clId="{E4C2B6CD-F112-4E31-B913-D44333179B17}" dt="2024-02-08T09:34:47.536" v="153" actId="26606"/>
          <ac:spMkLst>
            <pc:docMk/>
            <pc:sldMk cId="3978543629" sldId="386"/>
            <ac:spMk id="9" creationId="{0A22D114-11B7-46ED-94A9-18DC1C977BF4}"/>
          </ac:spMkLst>
        </pc:spChg>
        <pc:spChg chg="add del">
          <ac:chgData name="Alban VAN LAETHEM" userId="1893ae8f-d7e0-4c5f-861d-a482427ce7dc" providerId="ADAL" clId="{E4C2B6CD-F112-4E31-B913-D44333179B17}" dt="2024-02-08T09:34:26.686" v="150" actId="26606"/>
          <ac:spMkLst>
            <pc:docMk/>
            <pc:sldMk cId="3978543629" sldId="386"/>
            <ac:spMk id="10" creationId="{34000767-EEDF-F54A-30B0-DD93502C7CA9}"/>
          </ac:spMkLst>
        </pc:spChg>
        <pc:spChg chg="add">
          <ac:chgData name="Alban VAN LAETHEM" userId="1893ae8f-d7e0-4c5f-861d-a482427ce7dc" providerId="ADAL" clId="{E4C2B6CD-F112-4E31-B913-D44333179B17}" dt="2024-02-08T09:34:47.542" v="154" actId="26606"/>
          <ac:spMkLst>
            <pc:docMk/>
            <pc:sldMk cId="3978543629" sldId="386"/>
            <ac:spMk id="11" creationId="{95CB840F-8E41-4CA5-B79B-25CC80AD234A}"/>
          </ac:spMkLst>
        </pc:spChg>
        <pc:spChg chg="add mod">
          <ac:chgData name="Alban VAN LAETHEM" userId="1893ae8f-d7e0-4c5f-861d-a482427ce7dc" providerId="ADAL" clId="{E4C2B6CD-F112-4E31-B913-D44333179B17}" dt="2024-02-08T10:01:55.119" v="577" actId="27636"/>
          <ac:spMkLst>
            <pc:docMk/>
            <pc:sldMk cId="3978543629" sldId="386"/>
            <ac:spMk id="12" creationId="{28DCAD05-C3FF-A6D4-D13D-5A443DEEF271}"/>
          </ac:spMkLst>
        </pc:spChg>
        <pc:spChg chg="add del">
          <ac:chgData name="Alban VAN LAETHEM" userId="1893ae8f-d7e0-4c5f-861d-a482427ce7dc" providerId="ADAL" clId="{E4C2B6CD-F112-4E31-B913-D44333179B17}" dt="2024-02-08T09:34:26.686" v="150" actId="26606"/>
          <ac:spMkLst>
            <pc:docMk/>
            <pc:sldMk cId="3978543629" sldId="386"/>
            <ac:spMk id="13" creationId="{95CB840F-8E41-4CA5-B79B-25CC80AD234A}"/>
          </ac:spMkLst>
        </pc:spChg>
        <pc:spChg chg="add del">
          <ac:chgData name="Alban VAN LAETHEM" userId="1893ae8f-d7e0-4c5f-861d-a482427ce7dc" providerId="ADAL" clId="{E4C2B6CD-F112-4E31-B913-D44333179B17}" dt="2024-02-08T09:34:26.686" v="150" actId="26606"/>
          <ac:spMkLst>
            <pc:docMk/>
            <pc:sldMk cId="3978543629" sldId="386"/>
            <ac:spMk id="15" creationId="{BEF75C5D-2BA1-43DF-A7EA-02C7DEC122DF}"/>
          </ac:spMkLst>
        </pc:spChg>
        <pc:spChg chg="add mod">
          <ac:chgData name="Alban VAN LAETHEM" userId="1893ae8f-d7e0-4c5f-861d-a482427ce7dc" providerId="ADAL" clId="{E4C2B6CD-F112-4E31-B913-D44333179B17}" dt="2024-02-08T09:52:13.292" v="492" actId="207"/>
          <ac:spMkLst>
            <pc:docMk/>
            <pc:sldMk cId="3978543629" sldId="386"/>
            <ac:spMk id="22" creationId="{8DE74FF7-F79A-166F-341E-A4390EC8306B}"/>
          </ac:spMkLst>
        </pc:spChg>
        <pc:spChg chg="add mod">
          <ac:chgData name="Alban VAN LAETHEM" userId="1893ae8f-d7e0-4c5f-861d-a482427ce7dc" providerId="ADAL" clId="{E4C2B6CD-F112-4E31-B913-D44333179B17}" dt="2024-02-08T09:57:56.160" v="551" actId="1076"/>
          <ac:spMkLst>
            <pc:docMk/>
            <pc:sldMk cId="3978543629" sldId="386"/>
            <ac:spMk id="24" creationId="{2FCC27A3-6E3C-373E-0405-D9A2A8A3CCDE}"/>
          </ac:spMkLst>
        </pc:spChg>
        <pc:spChg chg="add mod">
          <ac:chgData name="Alban VAN LAETHEM" userId="1893ae8f-d7e0-4c5f-861d-a482427ce7dc" providerId="ADAL" clId="{E4C2B6CD-F112-4E31-B913-D44333179B17}" dt="2024-02-08T09:57:00.564" v="543" actId="14100"/>
          <ac:spMkLst>
            <pc:docMk/>
            <pc:sldMk cId="3978543629" sldId="386"/>
            <ac:spMk id="31" creationId="{607AE627-87D3-511A-3AA4-B65FFC3479FD}"/>
          </ac:spMkLst>
        </pc:spChg>
        <pc:spChg chg="add mod">
          <ac:chgData name="Alban VAN LAETHEM" userId="1893ae8f-d7e0-4c5f-861d-a482427ce7dc" providerId="ADAL" clId="{E4C2B6CD-F112-4E31-B913-D44333179B17}" dt="2024-02-08T09:59:19.401" v="562" actId="20577"/>
          <ac:spMkLst>
            <pc:docMk/>
            <pc:sldMk cId="3978543629" sldId="386"/>
            <ac:spMk id="35" creationId="{1BF70556-0268-6315-2EDE-F9FB0079CF83}"/>
          </ac:spMkLst>
        </pc:spChg>
        <pc:spChg chg="add mod">
          <ac:chgData name="Alban VAN LAETHEM" userId="1893ae8f-d7e0-4c5f-861d-a482427ce7dc" providerId="ADAL" clId="{E4C2B6CD-F112-4E31-B913-D44333179B17}" dt="2024-02-08T10:02:08.063" v="579" actId="14100"/>
          <ac:spMkLst>
            <pc:docMk/>
            <pc:sldMk cId="3978543629" sldId="386"/>
            <ac:spMk id="36" creationId="{86964F43-AD18-35A5-476D-F78B5117EFDA}"/>
          </ac:spMkLst>
        </pc:spChg>
        <pc:picChg chg="add mod">
          <ac:chgData name="Alban VAN LAETHEM" userId="1893ae8f-d7e0-4c5f-861d-a482427ce7dc" providerId="ADAL" clId="{E4C2B6CD-F112-4E31-B913-D44333179B17}" dt="2024-02-08T09:59:13.961" v="560" actId="1076"/>
          <ac:picMkLst>
            <pc:docMk/>
            <pc:sldMk cId="3978543629" sldId="386"/>
            <ac:picMk id="6" creationId="{1E352F9F-64B8-410B-326D-B29941E47C22}"/>
          </ac:picMkLst>
        </pc:picChg>
        <pc:cxnChg chg="add mod">
          <ac:chgData name="Alban VAN LAETHEM" userId="1893ae8f-d7e0-4c5f-861d-a482427ce7dc" providerId="ADAL" clId="{E4C2B6CD-F112-4E31-B913-D44333179B17}" dt="2024-02-08T09:51:39.074" v="486" actId="14100"/>
          <ac:cxnSpMkLst>
            <pc:docMk/>
            <pc:sldMk cId="3978543629" sldId="386"/>
            <ac:cxnSpMk id="14" creationId="{7471E3F6-C18E-D2FA-DC54-7FF815AD5083}"/>
          </ac:cxnSpMkLst>
        </pc:cxnChg>
        <pc:cxnChg chg="add mod">
          <ac:chgData name="Alban VAN LAETHEM" userId="1893ae8f-d7e0-4c5f-861d-a482427ce7dc" providerId="ADAL" clId="{E4C2B6CD-F112-4E31-B913-D44333179B17}" dt="2024-02-08T09:51:27.644" v="484" actId="14100"/>
          <ac:cxnSpMkLst>
            <pc:docMk/>
            <pc:sldMk cId="3978543629" sldId="386"/>
            <ac:cxnSpMk id="17" creationId="{E3828E02-7798-FD8B-D5AB-0C47071C2744}"/>
          </ac:cxnSpMkLst>
        </pc:cxnChg>
        <pc:cxnChg chg="add mod">
          <ac:chgData name="Alban VAN LAETHEM" userId="1893ae8f-d7e0-4c5f-861d-a482427ce7dc" providerId="ADAL" clId="{E4C2B6CD-F112-4E31-B913-D44333179B17}" dt="2024-02-08T09:54:33.081" v="513" actId="14100"/>
          <ac:cxnSpMkLst>
            <pc:docMk/>
            <pc:sldMk cId="3978543629" sldId="386"/>
            <ac:cxnSpMk id="26" creationId="{143ECC40-47EF-6363-6830-7FC1588A59FC}"/>
          </ac:cxnSpMkLst>
        </pc:cxnChg>
        <pc:cxnChg chg="add mod">
          <ac:chgData name="Alban VAN LAETHEM" userId="1893ae8f-d7e0-4c5f-861d-a482427ce7dc" providerId="ADAL" clId="{E4C2B6CD-F112-4E31-B913-D44333179B17}" dt="2024-02-08T09:56:17.683" v="522" actId="1582"/>
          <ac:cxnSpMkLst>
            <pc:docMk/>
            <pc:sldMk cId="3978543629" sldId="386"/>
            <ac:cxnSpMk id="30" creationId="{8DD4C780-E91A-5F1D-013B-7AEB2692B399}"/>
          </ac:cxnSpMkLst>
        </pc:cxnChg>
        <pc:cxnChg chg="add mod">
          <ac:chgData name="Alban VAN LAETHEM" userId="1893ae8f-d7e0-4c5f-861d-a482427ce7dc" providerId="ADAL" clId="{E4C2B6CD-F112-4E31-B913-D44333179B17}" dt="2024-02-08T09:59:05.111" v="557" actId="1036"/>
          <ac:cxnSpMkLst>
            <pc:docMk/>
            <pc:sldMk cId="3978543629" sldId="386"/>
            <ac:cxnSpMk id="32" creationId="{0384A5B1-ACE1-F8C3-6988-761B9764E0FA}"/>
          </ac:cxnSpMkLst>
        </pc:cxnChg>
      </pc:sldChg>
      <pc:sldChg chg="addSp delSp modSp new mod addCm delCm modNotesTx">
        <pc:chgData name="Alban VAN LAETHEM" userId="1893ae8f-d7e0-4c5f-861d-a482427ce7dc" providerId="ADAL" clId="{E4C2B6CD-F112-4E31-B913-D44333179B17}" dt="2024-02-10T15:25:40.112" v="6316"/>
        <pc:sldMkLst>
          <pc:docMk/>
          <pc:sldMk cId="3642601982" sldId="387"/>
        </pc:sldMkLst>
        <pc:spChg chg="mod">
          <ac:chgData name="Alban VAN LAETHEM" userId="1893ae8f-d7e0-4c5f-861d-a482427ce7dc" providerId="ADAL" clId="{E4C2B6CD-F112-4E31-B913-D44333179B17}" dt="2024-02-09T18:03:02.572" v="3383" actId="14100"/>
          <ac:spMkLst>
            <pc:docMk/>
            <pc:sldMk cId="3642601982" sldId="387"/>
            <ac:spMk id="2" creationId="{9E96E8AB-DFDE-573B-F74C-2591A375B18B}"/>
          </ac:spMkLst>
        </pc:spChg>
        <pc:spChg chg="del">
          <ac:chgData name="Alban VAN LAETHEM" userId="1893ae8f-d7e0-4c5f-861d-a482427ce7dc" providerId="ADAL" clId="{E4C2B6CD-F112-4E31-B913-D44333179B17}" dt="2024-02-09T18:06:49.400" v="3402"/>
          <ac:spMkLst>
            <pc:docMk/>
            <pc:sldMk cId="3642601982" sldId="387"/>
            <ac:spMk id="3" creationId="{E7277930-C0E3-D4A2-CAFA-51DC3AD536B2}"/>
          </ac:spMkLst>
        </pc:spChg>
        <pc:spChg chg="add mod">
          <ac:chgData name="Alban VAN LAETHEM" userId="1893ae8f-d7e0-4c5f-861d-a482427ce7dc" providerId="ADAL" clId="{E4C2B6CD-F112-4E31-B913-D44333179B17}" dt="2024-02-09T18:02:20.254" v="3374" actId="108"/>
          <ac:spMkLst>
            <pc:docMk/>
            <pc:sldMk cId="3642601982" sldId="387"/>
            <ac:spMk id="6" creationId="{1DFE1733-F9D1-8C78-EF01-2193051BED4A}"/>
          </ac:spMkLst>
        </pc:spChg>
        <pc:spChg chg="add mod">
          <ac:chgData name="Alban VAN LAETHEM" userId="1893ae8f-d7e0-4c5f-861d-a482427ce7dc" providerId="ADAL" clId="{E4C2B6CD-F112-4E31-B913-D44333179B17}" dt="2024-02-09T18:10:03.775" v="3433" actId="1076"/>
          <ac:spMkLst>
            <pc:docMk/>
            <pc:sldMk cId="3642601982" sldId="387"/>
            <ac:spMk id="8" creationId="{98D2994B-4F78-5860-2A45-F97001058E0D}"/>
          </ac:spMkLst>
        </pc:spChg>
        <pc:picChg chg="add mod">
          <ac:chgData name="Alban VAN LAETHEM" userId="1893ae8f-d7e0-4c5f-861d-a482427ce7dc" providerId="ADAL" clId="{E4C2B6CD-F112-4E31-B913-D44333179B17}" dt="2024-02-09T18:09:43.655" v="3428" actId="1076"/>
          <ac:picMkLst>
            <pc:docMk/>
            <pc:sldMk cId="3642601982" sldId="387"/>
            <ac:picMk id="1026" creationId="{F71B4667-3B36-5540-8703-A54505641378}"/>
          </ac:picMkLst>
        </pc:picChg>
        <pc:extLst>
          <p:ext xmlns:p="http://schemas.openxmlformats.org/presentationml/2006/main" uri="{D6D511B9-2390-475A-947B-AFAB55BFBCF1}">
            <pc226:cmChg xmlns:pc226="http://schemas.microsoft.com/office/powerpoint/2022/06/main/command" chg="add del">
              <pc226:chgData name="Alban VAN LAETHEM" userId="1893ae8f-d7e0-4c5f-861d-a482427ce7dc" providerId="ADAL" clId="{E4C2B6CD-F112-4E31-B913-D44333179B17}" dt="2024-02-10T15:25:40.112" v="6316"/>
              <pc2:cmMkLst xmlns:pc2="http://schemas.microsoft.com/office/powerpoint/2019/9/main/command">
                <pc:docMk/>
                <pc:sldMk cId="3642601982" sldId="387"/>
                <pc2:cmMk id="{77126164-01B5-4C09-B14A-09083D9A2C2A}"/>
              </pc2:cmMkLst>
            </pc226:cmChg>
          </p:ext>
        </pc:extLst>
      </pc:sldChg>
      <pc:sldChg chg="addSp delSp modSp add del mod setBg delAnim modAnim delDesignElem">
        <pc:chgData name="Alban VAN LAETHEM" userId="1893ae8f-d7e0-4c5f-861d-a482427ce7dc" providerId="ADAL" clId="{E4C2B6CD-F112-4E31-B913-D44333179B17}" dt="2024-02-08T10:31:13.420" v="619" actId="2696"/>
        <pc:sldMkLst>
          <pc:docMk/>
          <pc:sldMk cId="1356983605" sldId="388"/>
        </pc:sldMkLst>
        <pc:spChg chg="add del mod">
          <ac:chgData name="Alban VAN LAETHEM" userId="1893ae8f-d7e0-4c5f-861d-a482427ce7dc" providerId="ADAL" clId="{E4C2B6CD-F112-4E31-B913-D44333179B17}" dt="2024-02-08T10:26:53.121" v="614" actId="478"/>
          <ac:spMkLst>
            <pc:docMk/>
            <pc:sldMk cId="1356983605" sldId="388"/>
            <ac:spMk id="5" creationId="{0FDBAE83-FA90-5B29-DEA6-DF6F676FD5C1}"/>
          </ac:spMkLst>
        </pc:spChg>
        <pc:spChg chg="add mod">
          <ac:chgData name="Alban VAN LAETHEM" userId="1893ae8f-d7e0-4c5f-861d-a482427ce7dc" providerId="ADAL" clId="{E4C2B6CD-F112-4E31-B913-D44333179B17}" dt="2024-02-08T10:28:22.537" v="617" actId="14861"/>
          <ac:spMkLst>
            <pc:docMk/>
            <pc:sldMk cId="1356983605" sldId="388"/>
            <ac:spMk id="7" creationId="{84A14603-FB3B-456B-4B5B-7E9A902FF738}"/>
          </ac:spMkLst>
        </pc:spChg>
        <pc:spChg chg="del">
          <ac:chgData name="Alban VAN LAETHEM" userId="1893ae8f-d7e0-4c5f-861d-a482427ce7dc" providerId="ADAL" clId="{E4C2B6CD-F112-4E31-B913-D44333179B17}" dt="2024-02-08T10:25:47.041" v="608"/>
          <ac:spMkLst>
            <pc:docMk/>
            <pc:sldMk cId="1356983605" sldId="388"/>
            <ac:spMk id="11" creationId="{D4FBE66C-4599-AB6C-E609-EA2BB5EBFED3}"/>
          </ac:spMkLst>
        </pc:spChg>
        <pc:spChg chg="del">
          <ac:chgData name="Alban VAN LAETHEM" userId="1893ae8f-d7e0-4c5f-861d-a482427ce7dc" providerId="ADAL" clId="{E4C2B6CD-F112-4E31-B913-D44333179B17}" dt="2024-02-08T10:26:49.626" v="613" actId="21"/>
          <ac:spMkLst>
            <pc:docMk/>
            <pc:sldMk cId="1356983605" sldId="388"/>
            <ac:spMk id="12" creationId="{84A14603-FB3B-456B-4B5B-7E9A902FF738}"/>
          </ac:spMkLst>
        </pc:spChg>
        <pc:spChg chg="mod">
          <ac:chgData name="Alban VAN LAETHEM" userId="1893ae8f-d7e0-4c5f-861d-a482427ce7dc" providerId="ADAL" clId="{E4C2B6CD-F112-4E31-B913-D44333179B17}" dt="2024-02-08T10:26:04.856" v="610" actId="208"/>
          <ac:spMkLst>
            <pc:docMk/>
            <pc:sldMk cId="1356983605" sldId="388"/>
            <ac:spMk id="36" creationId="{B657E8D1-7F30-06ED-C7F7-E3FA02697CFE}"/>
          </ac:spMkLst>
        </pc:spChg>
      </pc:sldChg>
      <pc:sldChg chg="addSp modSp add mod modTransition modAnim">
        <pc:chgData name="Alban VAN LAETHEM" userId="1893ae8f-d7e0-4c5f-861d-a482427ce7dc" providerId="ADAL" clId="{E4C2B6CD-F112-4E31-B913-D44333179B17}" dt="2024-02-09T18:55:22.522" v="3914" actId="20577"/>
        <pc:sldMkLst>
          <pc:docMk/>
          <pc:sldMk cId="2608271626" sldId="389"/>
        </pc:sldMkLst>
        <pc:spChg chg="add mod">
          <ac:chgData name="Alban VAN LAETHEM" userId="1893ae8f-d7e0-4c5f-861d-a482427ce7dc" providerId="ADAL" clId="{E4C2B6CD-F112-4E31-B913-D44333179B17}" dt="2024-02-09T18:28:24.227" v="3741" actId="1038"/>
          <ac:spMkLst>
            <pc:docMk/>
            <pc:sldMk cId="2608271626" sldId="389"/>
            <ac:spMk id="3" creationId="{9393B91E-8703-6A07-B593-CFC57D348A48}"/>
          </ac:spMkLst>
        </pc:spChg>
        <pc:spChg chg="add mod">
          <ac:chgData name="Alban VAN LAETHEM" userId="1893ae8f-d7e0-4c5f-861d-a482427ce7dc" providerId="ADAL" clId="{E4C2B6CD-F112-4E31-B913-D44333179B17}" dt="2024-02-08T10:52:11.399" v="874" actId="1036"/>
          <ac:spMkLst>
            <pc:docMk/>
            <pc:sldMk cId="2608271626" sldId="389"/>
            <ac:spMk id="5" creationId="{13390FC4-42B3-8D6D-C83F-B69192592782}"/>
          </ac:spMkLst>
        </pc:spChg>
        <pc:spChg chg="add mod">
          <ac:chgData name="Alban VAN LAETHEM" userId="1893ae8f-d7e0-4c5f-861d-a482427ce7dc" providerId="ADAL" clId="{E4C2B6CD-F112-4E31-B913-D44333179B17}" dt="2024-02-09T09:43:12.937" v="2744" actId="14100"/>
          <ac:spMkLst>
            <pc:docMk/>
            <pc:sldMk cId="2608271626" sldId="389"/>
            <ac:spMk id="7" creationId="{07428A03-E2C7-A3D8-37B7-9F7A41078DB6}"/>
          </ac:spMkLst>
        </pc:spChg>
        <pc:spChg chg="add mod">
          <ac:chgData name="Alban VAN LAETHEM" userId="1893ae8f-d7e0-4c5f-861d-a482427ce7dc" providerId="ADAL" clId="{E4C2B6CD-F112-4E31-B913-D44333179B17}" dt="2024-02-08T10:52:11.399" v="874" actId="1036"/>
          <ac:spMkLst>
            <pc:docMk/>
            <pc:sldMk cId="2608271626" sldId="389"/>
            <ac:spMk id="8" creationId="{980C1748-CBD1-463E-E420-79A3634C8D98}"/>
          </ac:spMkLst>
        </pc:spChg>
        <pc:spChg chg="add mod ord">
          <ac:chgData name="Alban VAN LAETHEM" userId="1893ae8f-d7e0-4c5f-861d-a482427ce7dc" providerId="ADAL" clId="{E4C2B6CD-F112-4E31-B913-D44333179B17}" dt="2024-02-08T10:52:11.399" v="874" actId="1036"/>
          <ac:spMkLst>
            <pc:docMk/>
            <pc:sldMk cId="2608271626" sldId="389"/>
            <ac:spMk id="9" creationId="{C091C81B-51B0-4024-6B6D-90E25F6C631D}"/>
          </ac:spMkLst>
        </pc:spChg>
        <pc:spChg chg="add mod">
          <ac:chgData name="Alban VAN LAETHEM" userId="1893ae8f-d7e0-4c5f-861d-a482427ce7dc" providerId="ADAL" clId="{E4C2B6CD-F112-4E31-B913-D44333179B17}" dt="2024-02-09T18:05:04.507" v="3400" actId="1076"/>
          <ac:spMkLst>
            <pc:docMk/>
            <pc:sldMk cId="2608271626" sldId="389"/>
            <ac:spMk id="10" creationId="{DB1506E2-4EE1-79CE-EB7A-25CE1AFA81D5}"/>
          </ac:spMkLst>
        </pc:spChg>
        <pc:spChg chg="mod">
          <ac:chgData name="Alban VAN LAETHEM" userId="1893ae8f-d7e0-4c5f-861d-a482427ce7dc" providerId="ADAL" clId="{E4C2B6CD-F112-4E31-B913-D44333179B17}" dt="2024-02-09T18:55:22.522" v="3914" actId="20577"/>
          <ac:spMkLst>
            <pc:docMk/>
            <pc:sldMk cId="2608271626" sldId="389"/>
            <ac:spMk id="12" creationId="{2EC79B1C-D268-971C-0CB3-2FFB0F12EDCD}"/>
          </ac:spMkLst>
        </pc:spChg>
        <pc:spChg chg="mod">
          <ac:chgData name="Alban VAN LAETHEM" userId="1893ae8f-d7e0-4c5f-861d-a482427ce7dc" providerId="ADAL" clId="{E4C2B6CD-F112-4E31-B913-D44333179B17}" dt="2024-02-09T18:28:24.227" v="3741" actId="1038"/>
          <ac:spMkLst>
            <pc:docMk/>
            <pc:sldMk cId="2608271626" sldId="389"/>
            <ac:spMk id="22" creationId="{4B3D1084-7290-E11F-A9FF-284DAC984161}"/>
          </ac:spMkLst>
        </pc:spChg>
        <pc:spChg chg="mod">
          <ac:chgData name="Alban VAN LAETHEM" userId="1893ae8f-d7e0-4c5f-861d-a482427ce7dc" providerId="ADAL" clId="{E4C2B6CD-F112-4E31-B913-D44333179B17}" dt="2024-02-09T18:28:24.227" v="3741" actId="1038"/>
          <ac:spMkLst>
            <pc:docMk/>
            <pc:sldMk cId="2608271626" sldId="389"/>
            <ac:spMk id="24" creationId="{DC298A33-AC9A-388B-8022-7E354BF75ECC}"/>
          </ac:spMkLst>
        </pc:spChg>
        <pc:spChg chg="mod">
          <ac:chgData name="Alban VAN LAETHEM" userId="1893ae8f-d7e0-4c5f-861d-a482427ce7dc" providerId="ADAL" clId="{E4C2B6CD-F112-4E31-B913-D44333179B17}" dt="2024-02-09T18:28:24.227" v="3741" actId="1038"/>
          <ac:spMkLst>
            <pc:docMk/>
            <pc:sldMk cId="2608271626" sldId="389"/>
            <ac:spMk id="31" creationId="{3E1E0131-19B9-EFE1-BB2B-7CA60E35D15D}"/>
          </ac:spMkLst>
        </pc:spChg>
        <pc:spChg chg="mod">
          <ac:chgData name="Alban VAN LAETHEM" userId="1893ae8f-d7e0-4c5f-861d-a482427ce7dc" providerId="ADAL" clId="{E4C2B6CD-F112-4E31-B913-D44333179B17}" dt="2024-02-09T18:28:24.227" v="3741" actId="1038"/>
          <ac:spMkLst>
            <pc:docMk/>
            <pc:sldMk cId="2608271626" sldId="389"/>
            <ac:spMk id="35" creationId="{D01AC3A3-1D2C-B8B9-E1E9-E46E1D340C9F}"/>
          </ac:spMkLst>
        </pc:spChg>
        <pc:spChg chg="mod">
          <ac:chgData name="Alban VAN LAETHEM" userId="1893ae8f-d7e0-4c5f-861d-a482427ce7dc" providerId="ADAL" clId="{E4C2B6CD-F112-4E31-B913-D44333179B17}" dt="2024-02-08T10:41:28.950" v="805" actId="1076"/>
          <ac:spMkLst>
            <pc:docMk/>
            <pc:sldMk cId="2608271626" sldId="389"/>
            <ac:spMk id="36" creationId="{7787DFEA-23DE-94E4-80BE-8556174BAB7F}"/>
          </ac:spMkLst>
        </pc:spChg>
        <pc:picChg chg="mod">
          <ac:chgData name="Alban VAN LAETHEM" userId="1893ae8f-d7e0-4c5f-861d-a482427ce7dc" providerId="ADAL" clId="{E4C2B6CD-F112-4E31-B913-D44333179B17}" dt="2024-02-09T18:28:15.475" v="3724" actId="1076"/>
          <ac:picMkLst>
            <pc:docMk/>
            <pc:sldMk cId="2608271626" sldId="389"/>
            <ac:picMk id="6" creationId="{6793B13A-FF27-94DD-CF18-BF84EA983EAE}"/>
          </ac:picMkLst>
        </pc:picChg>
        <pc:cxnChg chg="mod">
          <ac:chgData name="Alban VAN LAETHEM" userId="1893ae8f-d7e0-4c5f-861d-a482427ce7dc" providerId="ADAL" clId="{E4C2B6CD-F112-4E31-B913-D44333179B17}" dt="2024-02-09T18:28:24.227" v="3741" actId="1038"/>
          <ac:cxnSpMkLst>
            <pc:docMk/>
            <pc:sldMk cId="2608271626" sldId="389"/>
            <ac:cxnSpMk id="14" creationId="{6F42FD2B-142F-A750-E4BC-76CFC2004BAB}"/>
          </ac:cxnSpMkLst>
        </pc:cxnChg>
        <pc:cxnChg chg="mod">
          <ac:chgData name="Alban VAN LAETHEM" userId="1893ae8f-d7e0-4c5f-861d-a482427ce7dc" providerId="ADAL" clId="{E4C2B6CD-F112-4E31-B913-D44333179B17}" dt="2024-02-09T18:28:24.227" v="3741" actId="1038"/>
          <ac:cxnSpMkLst>
            <pc:docMk/>
            <pc:sldMk cId="2608271626" sldId="389"/>
            <ac:cxnSpMk id="17" creationId="{DB84FFE5-A85F-6DA0-BBA1-3922E605C027}"/>
          </ac:cxnSpMkLst>
        </pc:cxnChg>
        <pc:cxnChg chg="mod">
          <ac:chgData name="Alban VAN LAETHEM" userId="1893ae8f-d7e0-4c5f-861d-a482427ce7dc" providerId="ADAL" clId="{E4C2B6CD-F112-4E31-B913-D44333179B17}" dt="2024-02-09T18:28:24.227" v="3741" actId="1038"/>
          <ac:cxnSpMkLst>
            <pc:docMk/>
            <pc:sldMk cId="2608271626" sldId="389"/>
            <ac:cxnSpMk id="26" creationId="{8EB9B2C2-4EC0-C880-9E00-D588DE8D21AE}"/>
          </ac:cxnSpMkLst>
        </pc:cxnChg>
        <pc:cxnChg chg="mod">
          <ac:chgData name="Alban VAN LAETHEM" userId="1893ae8f-d7e0-4c5f-861d-a482427ce7dc" providerId="ADAL" clId="{E4C2B6CD-F112-4E31-B913-D44333179B17}" dt="2024-02-09T18:28:24.227" v="3741" actId="1038"/>
          <ac:cxnSpMkLst>
            <pc:docMk/>
            <pc:sldMk cId="2608271626" sldId="389"/>
            <ac:cxnSpMk id="30" creationId="{C1CD2263-6E85-7852-CFA1-1970C72AD7ED}"/>
          </ac:cxnSpMkLst>
        </pc:cxnChg>
        <pc:cxnChg chg="mod">
          <ac:chgData name="Alban VAN LAETHEM" userId="1893ae8f-d7e0-4c5f-861d-a482427ce7dc" providerId="ADAL" clId="{E4C2B6CD-F112-4E31-B913-D44333179B17}" dt="2024-02-09T18:28:24.227" v="3741" actId="1038"/>
          <ac:cxnSpMkLst>
            <pc:docMk/>
            <pc:sldMk cId="2608271626" sldId="389"/>
            <ac:cxnSpMk id="32" creationId="{544DED22-5FEE-E7ED-D03D-11BDD36E02BC}"/>
          </ac:cxnSpMkLst>
        </pc:cxnChg>
      </pc:sldChg>
      <pc:sldChg chg="addSp delSp modSp add mod modTransition delAnim modAnim modNotesTx">
        <pc:chgData name="Alban VAN LAETHEM" userId="1893ae8f-d7e0-4c5f-861d-a482427ce7dc" providerId="ADAL" clId="{E4C2B6CD-F112-4E31-B913-D44333179B17}" dt="2024-02-10T08:34:14.193" v="4045"/>
        <pc:sldMkLst>
          <pc:docMk/>
          <pc:sldMk cId="1361101705" sldId="390"/>
        </pc:sldMkLst>
        <pc:spChg chg="mod">
          <ac:chgData name="Alban VAN LAETHEM" userId="1893ae8f-d7e0-4c5f-861d-a482427ce7dc" providerId="ADAL" clId="{E4C2B6CD-F112-4E31-B913-D44333179B17}" dt="2024-02-09T18:27:40.623" v="3697" actId="1038"/>
          <ac:spMkLst>
            <pc:docMk/>
            <pc:sldMk cId="1361101705" sldId="390"/>
            <ac:spMk id="3" creationId="{56C764F8-F22B-AFED-E5EB-90EF4999100E}"/>
          </ac:spMkLst>
        </pc:spChg>
        <pc:spChg chg="add mod">
          <ac:chgData name="Alban VAN LAETHEM" userId="1893ae8f-d7e0-4c5f-861d-a482427ce7dc" providerId="ADAL" clId="{E4C2B6CD-F112-4E31-B913-D44333179B17}" dt="2024-02-09T09:44:56.388" v="2785" actId="20577"/>
          <ac:spMkLst>
            <pc:docMk/>
            <pc:sldMk cId="1361101705" sldId="390"/>
            <ac:spMk id="7" creationId="{AF482B97-51B7-BD4F-8118-25F5978989B6}"/>
          </ac:spMkLst>
        </pc:spChg>
        <pc:spChg chg="mod ord">
          <ac:chgData name="Alban VAN LAETHEM" userId="1893ae8f-d7e0-4c5f-861d-a482427ce7dc" providerId="ADAL" clId="{E4C2B6CD-F112-4E31-B913-D44333179B17}" dt="2024-02-08T12:15:22.042" v="2543" actId="167"/>
          <ac:spMkLst>
            <pc:docMk/>
            <pc:sldMk cId="1361101705" sldId="390"/>
            <ac:spMk id="8" creationId="{0A6DDAFA-5B02-68AA-2942-D7E06FE869A7}"/>
          </ac:spMkLst>
        </pc:spChg>
        <pc:spChg chg="mod ord">
          <ac:chgData name="Alban VAN LAETHEM" userId="1893ae8f-d7e0-4c5f-861d-a482427ce7dc" providerId="ADAL" clId="{E4C2B6CD-F112-4E31-B913-D44333179B17}" dt="2024-02-08T12:15:43.876" v="2548" actId="171"/>
          <ac:spMkLst>
            <pc:docMk/>
            <pc:sldMk cId="1361101705" sldId="390"/>
            <ac:spMk id="9" creationId="{E5E93E79-07CA-B257-1519-B8814C4C90C8}"/>
          </ac:spMkLst>
        </pc:spChg>
        <pc:spChg chg="add mod">
          <ac:chgData name="Alban VAN LAETHEM" userId="1893ae8f-d7e0-4c5f-861d-a482427ce7dc" providerId="ADAL" clId="{E4C2B6CD-F112-4E31-B913-D44333179B17}" dt="2024-02-09T18:12:26.681" v="3443"/>
          <ac:spMkLst>
            <pc:docMk/>
            <pc:sldMk cId="1361101705" sldId="390"/>
            <ac:spMk id="10" creationId="{9A16ADA3-1D98-00CA-14CB-C246C31163C2}"/>
          </ac:spMkLst>
        </pc:spChg>
        <pc:spChg chg="add mod">
          <ac:chgData name="Alban VAN LAETHEM" userId="1893ae8f-d7e0-4c5f-861d-a482427ce7dc" providerId="ADAL" clId="{E4C2B6CD-F112-4E31-B913-D44333179B17}" dt="2024-02-10T08:34:07.674" v="4044" actId="1076"/>
          <ac:spMkLst>
            <pc:docMk/>
            <pc:sldMk cId="1361101705" sldId="390"/>
            <ac:spMk id="11" creationId="{9D05C069-A99D-D9E4-47B2-6BF2CB401CAC}"/>
          </ac:spMkLst>
        </pc:spChg>
        <pc:spChg chg="mod ord">
          <ac:chgData name="Alban VAN LAETHEM" userId="1893ae8f-d7e0-4c5f-861d-a482427ce7dc" providerId="ADAL" clId="{E4C2B6CD-F112-4E31-B913-D44333179B17}" dt="2024-02-09T18:55:08.505" v="3906" actId="20577"/>
          <ac:spMkLst>
            <pc:docMk/>
            <pc:sldMk cId="1361101705" sldId="390"/>
            <ac:spMk id="12" creationId="{AC15B2A1-9855-589E-CB41-4FCCF1446C73}"/>
          </ac:spMkLst>
        </pc:spChg>
        <pc:spChg chg="add mod">
          <ac:chgData name="Alban VAN LAETHEM" userId="1893ae8f-d7e0-4c5f-861d-a482427ce7dc" providerId="ADAL" clId="{E4C2B6CD-F112-4E31-B913-D44333179B17}" dt="2024-02-08T11:23:28.624" v="1020" actId="208"/>
          <ac:spMkLst>
            <pc:docMk/>
            <pc:sldMk cId="1361101705" sldId="390"/>
            <ac:spMk id="16" creationId="{B5EA6583-8D9E-9FB5-3725-4B4323145A79}"/>
          </ac:spMkLst>
        </pc:spChg>
        <pc:spChg chg="add mod">
          <ac:chgData name="Alban VAN LAETHEM" userId="1893ae8f-d7e0-4c5f-861d-a482427ce7dc" providerId="ADAL" clId="{E4C2B6CD-F112-4E31-B913-D44333179B17}" dt="2024-02-08T11:26:44.524" v="1037" actId="1076"/>
          <ac:spMkLst>
            <pc:docMk/>
            <pc:sldMk cId="1361101705" sldId="390"/>
            <ac:spMk id="18" creationId="{F8458235-7120-15EF-390A-929647B61C07}"/>
          </ac:spMkLst>
        </pc:spChg>
        <pc:spChg chg="del">
          <ac:chgData name="Alban VAN LAETHEM" userId="1893ae8f-d7e0-4c5f-861d-a482427ce7dc" providerId="ADAL" clId="{E4C2B6CD-F112-4E31-B913-D44333179B17}" dt="2024-02-08T10:56:57.954" v="890" actId="478"/>
          <ac:spMkLst>
            <pc:docMk/>
            <pc:sldMk cId="1361101705" sldId="390"/>
            <ac:spMk id="22" creationId="{465702A6-2B09-4688-A50A-EAE9BE4577B1}"/>
          </ac:spMkLst>
        </pc:spChg>
        <pc:spChg chg="del">
          <ac:chgData name="Alban VAN LAETHEM" userId="1893ae8f-d7e0-4c5f-861d-a482427ce7dc" providerId="ADAL" clId="{E4C2B6CD-F112-4E31-B913-D44333179B17}" dt="2024-02-08T10:59:15.488" v="907" actId="478"/>
          <ac:spMkLst>
            <pc:docMk/>
            <pc:sldMk cId="1361101705" sldId="390"/>
            <ac:spMk id="24" creationId="{F8536428-8834-516A-2C67-298836A00E24}"/>
          </ac:spMkLst>
        </pc:spChg>
        <pc:spChg chg="mod">
          <ac:chgData name="Alban VAN LAETHEM" userId="1893ae8f-d7e0-4c5f-861d-a482427ce7dc" providerId="ADAL" clId="{E4C2B6CD-F112-4E31-B913-D44333179B17}" dt="2024-02-09T18:27:40.623" v="3697" actId="1038"/>
          <ac:spMkLst>
            <pc:docMk/>
            <pc:sldMk cId="1361101705" sldId="390"/>
            <ac:spMk id="31" creationId="{C8CFD40C-EC51-205F-7EBA-2E266A255696}"/>
          </ac:spMkLst>
        </pc:spChg>
        <pc:spChg chg="mod">
          <ac:chgData name="Alban VAN LAETHEM" userId="1893ae8f-d7e0-4c5f-861d-a482427ce7dc" providerId="ADAL" clId="{E4C2B6CD-F112-4E31-B913-D44333179B17}" dt="2024-02-09T18:27:40.623" v="3697" actId="1038"/>
          <ac:spMkLst>
            <pc:docMk/>
            <pc:sldMk cId="1361101705" sldId="390"/>
            <ac:spMk id="35" creationId="{AAFFB866-6FE3-011C-2685-5CE0946BEE34}"/>
          </ac:spMkLst>
        </pc:spChg>
        <pc:picChg chg="mod">
          <ac:chgData name="Alban VAN LAETHEM" userId="1893ae8f-d7e0-4c5f-861d-a482427ce7dc" providerId="ADAL" clId="{E4C2B6CD-F112-4E31-B913-D44333179B17}" dt="2024-02-09T18:27:28.609" v="3680" actId="1076"/>
          <ac:picMkLst>
            <pc:docMk/>
            <pc:sldMk cId="1361101705" sldId="390"/>
            <ac:picMk id="6" creationId="{3C790AA3-EE1A-11DA-DF9D-1E2C6F6833C9}"/>
          </ac:picMkLst>
        </pc:picChg>
        <pc:cxnChg chg="add mod">
          <ac:chgData name="Alban VAN LAETHEM" userId="1893ae8f-d7e0-4c5f-861d-a482427ce7dc" providerId="ADAL" clId="{E4C2B6CD-F112-4E31-B913-D44333179B17}" dt="2024-02-09T18:27:40.623" v="3697" actId="1038"/>
          <ac:cxnSpMkLst>
            <pc:docMk/>
            <pc:sldMk cId="1361101705" sldId="390"/>
            <ac:cxnSpMk id="13" creationId="{9D385111-3538-10E2-C6D1-6D2A365959D6}"/>
          </ac:cxnSpMkLst>
        </pc:cxnChg>
        <pc:cxnChg chg="del mod">
          <ac:chgData name="Alban VAN LAETHEM" userId="1893ae8f-d7e0-4c5f-861d-a482427ce7dc" providerId="ADAL" clId="{E4C2B6CD-F112-4E31-B913-D44333179B17}" dt="2024-02-08T10:59:13.805" v="906" actId="478"/>
          <ac:cxnSpMkLst>
            <pc:docMk/>
            <pc:sldMk cId="1361101705" sldId="390"/>
            <ac:cxnSpMk id="14" creationId="{36ED59F3-EDDE-3F67-8254-FE2E36865D96}"/>
          </ac:cxnSpMkLst>
        </pc:cxnChg>
        <pc:cxnChg chg="del">
          <ac:chgData name="Alban VAN LAETHEM" userId="1893ae8f-d7e0-4c5f-861d-a482427ce7dc" providerId="ADAL" clId="{E4C2B6CD-F112-4E31-B913-D44333179B17}" dt="2024-02-08T10:56:57.954" v="890" actId="478"/>
          <ac:cxnSpMkLst>
            <pc:docMk/>
            <pc:sldMk cId="1361101705" sldId="390"/>
            <ac:cxnSpMk id="17" creationId="{89CF5BC1-08AB-C9D4-67DC-62780FCC93C2}"/>
          </ac:cxnSpMkLst>
        </pc:cxnChg>
        <pc:cxnChg chg="mod">
          <ac:chgData name="Alban VAN LAETHEM" userId="1893ae8f-d7e0-4c5f-861d-a482427ce7dc" providerId="ADAL" clId="{E4C2B6CD-F112-4E31-B913-D44333179B17}" dt="2024-02-09T18:27:40.623" v="3697" actId="1038"/>
          <ac:cxnSpMkLst>
            <pc:docMk/>
            <pc:sldMk cId="1361101705" sldId="390"/>
            <ac:cxnSpMk id="26" creationId="{6D481318-A7DA-42E9-AB10-5D869276A6BE}"/>
          </ac:cxnSpMkLst>
        </pc:cxnChg>
        <pc:cxnChg chg="mod">
          <ac:chgData name="Alban VAN LAETHEM" userId="1893ae8f-d7e0-4c5f-861d-a482427ce7dc" providerId="ADAL" clId="{E4C2B6CD-F112-4E31-B913-D44333179B17}" dt="2024-02-09T18:27:40.623" v="3697" actId="1038"/>
          <ac:cxnSpMkLst>
            <pc:docMk/>
            <pc:sldMk cId="1361101705" sldId="390"/>
            <ac:cxnSpMk id="30" creationId="{4A1C673E-E8C7-5285-8DD7-23BB850D5211}"/>
          </ac:cxnSpMkLst>
        </pc:cxnChg>
        <pc:cxnChg chg="mod">
          <ac:chgData name="Alban VAN LAETHEM" userId="1893ae8f-d7e0-4c5f-861d-a482427ce7dc" providerId="ADAL" clId="{E4C2B6CD-F112-4E31-B913-D44333179B17}" dt="2024-02-09T18:27:40.623" v="3697" actId="1038"/>
          <ac:cxnSpMkLst>
            <pc:docMk/>
            <pc:sldMk cId="1361101705" sldId="390"/>
            <ac:cxnSpMk id="32" creationId="{80069EDF-175F-4EE8-B22C-D91D023F23BF}"/>
          </ac:cxnSpMkLst>
        </pc:cxnChg>
      </pc:sldChg>
      <pc:sldChg chg="add del">
        <pc:chgData name="Alban VAN LAETHEM" userId="1893ae8f-d7e0-4c5f-861d-a482427ce7dc" providerId="ADAL" clId="{E4C2B6CD-F112-4E31-B913-D44333179B17}" dt="2024-02-08T10:52:21.747" v="875" actId="47"/>
        <pc:sldMkLst>
          <pc:docMk/>
          <pc:sldMk cId="3271037929" sldId="390"/>
        </pc:sldMkLst>
      </pc:sldChg>
      <pc:sldChg chg="addSp delSp modSp add mod modTransition delAnim modAnim modNotesTx">
        <pc:chgData name="Alban VAN LAETHEM" userId="1893ae8f-d7e0-4c5f-861d-a482427ce7dc" providerId="ADAL" clId="{E4C2B6CD-F112-4E31-B913-D44333179B17}" dt="2024-02-09T18:55:35.240" v="3918" actId="20577"/>
        <pc:sldMkLst>
          <pc:docMk/>
          <pc:sldMk cId="1510281400" sldId="391"/>
        </pc:sldMkLst>
        <pc:spChg chg="mod">
          <ac:chgData name="Alban VAN LAETHEM" userId="1893ae8f-d7e0-4c5f-861d-a482427ce7dc" providerId="ADAL" clId="{E4C2B6CD-F112-4E31-B913-D44333179B17}" dt="2024-02-09T09:57:22.405" v="2799" actId="1076"/>
          <ac:spMkLst>
            <pc:docMk/>
            <pc:sldMk cId="1510281400" sldId="391"/>
            <ac:spMk id="3" creationId="{F8CD22B3-0BE8-D398-0D1A-B983738BE002}"/>
          </ac:spMkLst>
        </pc:spChg>
        <pc:spChg chg="add mod">
          <ac:chgData name="Alban VAN LAETHEM" userId="1893ae8f-d7e0-4c5f-861d-a482427ce7dc" providerId="ADAL" clId="{E4C2B6CD-F112-4E31-B913-D44333179B17}" dt="2024-02-09T09:45:06.852" v="2793" actId="20577"/>
          <ac:spMkLst>
            <pc:docMk/>
            <pc:sldMk cId="1510281400" sldId="391"/>
            <ac:spMk id="7" creationId="{B3D28551-4570-5ACB-F901-D4DFB081BD67}"/>
          </ac:spMkLst>
        </pc:spChg>
        <pc:spChg chg="del">
          <ac:chgData name="Alban VAN LAETHEM" userId="1893ae8f-d7e0-4c5f-861d-a482427ce7dc" providerId="ADAL" clId="{E4C2B6CD-F112-4E31-B913-D44333179B17}" dt="2024-02-08T12:13:10.770" v="2534" actId="478"/>
          <ac:spMkLst>
            <pc:docMk/>
            <pc:sldMk cId="1510281400" sldId="391"/>
            <ac:spMk id="9" creationId="{2C972F31-8366-6820-C4B6-02D5EF1C26AB}"/>
          </ac:spMkLst>
        </pc:spChg>
        <pc:spChg chg="add mod">
          <ac:chgData name="Alban VAN LAETHEM" userId="1893ae8f-d7e0-4c5f-861d-a482427ce7dc" providerId="ADAL" clId="{E4C2B6CD-F112-4E31-B913-D44333179B17}" dt="2024-02-09T18:12:32.724" v="3445"/>
          <ac:spMkLst>
            <pc:docMk/>
            <pc:sldMk cId="1510281400" sldId="391"/>
            <ac:spMk id="9" creationId="{B5EC5FD4-8F69-6984-0D77-6C6CF577DF9F}"/>
          </ac:spMkLst>
        </pc:spChg>
        <pc:spChg chg="mod">
          <ac:chgData name="Alban VAN LAETHEM" userId="1893ae8f-d7e0-4c5f-861d-a482427ce7dc" providerId="ADAL" clId="{E4C2B6CD-F112-4E31-B913-D44333179B17}" dt="2024-02-09T18:55:35.240" v="3918" actId="20577"/>
          <ac:spMkLst>
            <pc:docMk/>
            <pc:sldMk cId="1510281400" sldId="391"/>
            <ac:spMk id="12" creationId="{7908D11E-6C20-DF7E-C721-7C94EC236150}"/>
          </ac:spMkLst>
        </pc:spChg>
        <pc:spChg chg="mod">
          <ac:chgData name="Alban VAN LAETHEM" userId="1893ae8f-d7e0-4c5f-861d-a482427ce7dc" providerId="ADAL" clId="{E4C2B6CD-F112-4E31-B913-D44333179B17}" dt="2024-02-08T12:08:34.550" v="2511" actId="14100"/>
          <ac:spMkLst>
            <pc:docMk/>
            <pc:sldMk cId="1510281400" sldId="391"/>
            <ac:spMk id="16" creationId="{E722F643-53F8-A204-7146-AC0B2AF53081}"/>
          </ac:spMkLst>
        </pc:spChg>
        <pc:spChg chg="mod">
          <ac:chgData name="Alban VAN LAETHEM" userId="1893ae8f-d7e0-4c5f-861d-a482427ce7dc" providerId="ADAL" clId="{E4C2B6CD-F112-4E31-B913-D44333179B17}" dt="2024-02-08T12:09:00.691" v="2522" actId="1076"/>
          <ac:spMkLst>
            <pc:docMk/>
            <pc:sldMk cId="1510281400" sldId="391"/>
            <ac:spMk id="18" creationId="{0DF434C7-AE07-BC41-9583-D522A1CF15D2}"/>
          </ac:spMkLst>
        </pc:spChg>
        <pc:spChg chg="del">
          <ac:chgData name="Alban VAN LAETHEM" userId="1893ae8f-d7e0-4c5f-861d-a482427ce7dc" providerId="ADAL" clId="{E4C2B6CD-F112-4E31-B913-D44333179B17}" dt="2024-02-08T11:55:12.022" v="1713" actId="478"/>
          <ac:spMkLst>
            <pc:docMk/>
            <pc:sldMk cId="1510281400" sldId="391"/>
            <ac:spMk id="31" creationId="{0008A490-94A7-A5F8-A248-3D77C4C744F1}"/>
          </ac:spMkLst>
        </pc:spChg>
        <pc:spChg chg="del">
          <ac:chgData name="Alban VAN LAETHEM" userId="1893ae8f-d7e0-4c5f-861d-a482427ce7dc" providerId="ADAL" clId="{E4C2B6CD-F112-4E31-B913-D44333179B17}" dt="2024-02-08T11:55:09.152" v="1711" actId="478"/>
          <ac:spMkLst>
            <pc:docMk/>
            <pc:sldMk cId="1510281400" sldId="391"/>
            <ac:spMk id="35" creationId="{EFB7D358-03F6-B399-2A9F-EB0A7655B830}"/>
          </ac:spMkLst>
        </pc:spChg>
        <pc:picChg chg="mod">
          <ac:chgData name="Alban VAN LAETHEM" userId="1893ae8f-d7e0-4c5f-861d-a482427ce7dc" providerId="ADAL" clId="{E4C2B6CD-F112-4E31-B913-D44333179B17}" dt="2024-02-08T11:54:40.876" v="1709" actId="14826"/>
          <ac:picMkLst>
            <pc:docMk/>
            <pc:sldMk cId="1510281400" sldId="391"/>
            <ac:picMk id="6" creationId="{3B478C17-FF03-BA84-E962-4F37E976BEDF}"/>
          </ac:picMkLst>
        </pc:picChg>
        <pc:cxnChg chg="del">
          <ac:chgData name="Alban VAN LAETHEM" userId="1893ae8f-d7e0-4c5f-861d-a482427ce7dc" providerId="ADAL" clId="{E4C2B6CD-F112-4E31-B913-D44333179B17}" dt="2024-02-08T11:55:07.113" v="1710" actId="478"/>
          <ac:cxnSpMkLst>
            <pc:docMk/>
            <pc:sldMk cId="1510281400" sldId="391"/>
            <ac:cxnSpMk id="13" creationId="{14C09FD5-DA7C-A41A-35B3-B1B7E29DFC63}"/>
          </ac:cxnSpMkLst>
        </pc:cxnChg>
        <pc:cxnChg chg="del">
          <ac:chgData name="Alban VAN LAETHEM" userId="1893ae8f-d7e0-4c5f-861d-a482427ce7dc" providerId="ADAL" clId="{E4C2B6CD-F112-4E31-B913-D44333179B17}" dt="2024-02-08T11:55:13.162" v="1714" actId="478"/>
          <ac:cxnSpMkLst>
            <pc:docMk/>
            <pc:sldMk cId="1510281400" sldId="391"/>
            <ac:cxnSpMk id="26" creationId="{CBE86142-173D-07A1-E437-B319B0703C88}"/>
          </ac:cxnSpMkLst>
        </pc:cxnChg>
        <pc:cxnChg chg="del">
          <ac:chgData name="Alban VAN LAETHEM" userId="1893ae8f-d7e0-4c5f-861d-a482427ce7dc" providerId="ADAL" clId="{E4C2B6CD-F112-4E31-B913-D44333179B17}" dt="2024-02-08T11:55:10.267" v="1712" actId="478"/>
          <ac:cxnSpMkLst>
            <pc:docMk/>
            <pc:sldMk cId="1510281400" sldId="391"/>
            <ac:cxnSpMk id="30" creationId="{33B71623-B101-B5F3-26C9-E42B55A0F9C4}"/>
          </ac:cxnSpMkLst>
        </pc:cxnChg>
        <pc:cxnChg chg="mod">
          <ac:chgData name="Alban VAN LAETHEM" userId="1893ae8f-d7e0-4c5f-861d-a482427ce7dc" providerId="ADAL" clId="{E4C2B6CD-F112-4E31-B913-D44333179B17}" dt="2024-02-08T11:55:27.034" v="1718" actId="1076"/>
          <ac:cxnSpMkLst>
            <pc:docMk/>
            <pc:sldMk cId="1510281400" sldId="391"/>
            <ac:cxnSpMk id="32" creationId="{432F42B2-CDC8-7E4C-3090-2B1AB92E0748}"/>
          </ac:cxnSpMkLst>
        </pc:cxnChg>
      </pc:sldChg>
      <pc:sldChg chg="addSp delSp modSp add del mod modTransition modNotesTx">
        <pc:chgData name="Alban VAN LAETHEM" userId="1893ae8f-d7e0-4c5f-861d-a482427ce7dc" providerId="ADAL" clId="{E4C2B6CD-F112-4E31-B913-D44333179B17}" dt="2024-02-09T11:22:46.980" v="3073" actId="2696"/>
        <pc:sldMkLst>
          <pc:docMk/>
          <pc:sldMk cId="2205158941" sldId="392"/>
        </pc:sldMkLst>
        <pc:spChg chg="mod">
          <ac:chgData name="Alban VAN LAETHEM" userId="1893ae8f-d7e0-4c5f-861d-a482427ce7dc" providerId="ADAL" clId="{E4C2B6CD-F112-4E31-B913-D44333179B17}" dt="2024-02-09T09:06:47.673" v="2552" actId="20577"/>
          <ac:spMkLst>
            <pc:docMk/>
            <pc:sldMk cId="2205158941" sldId="392"/>
            <ac:spMk id="2" creationId="{55520264-0060-BE3E-ABE1-CDB169F95455}"/>
          </ac:spMkLst>
        </pc:spChg>
        <pc:spChg chg="mod">
          <ac:chgData name="Alban VAN LAETHEM" userId="1893ae8f-d7e0-4c5f-861d-a482427ce7dc" providerId="ADAL" clId="{E4C2B6CD-F112-4E31-B913-D44333179B17}" dt="2024-02-09T09:58:29.045" v="2803" actId="1076"/>
          <ac:spMkLst>
            <pc:docMk/>
            <pc:sldMk cId="2205158941" sldId="392"/>
            <ac:spMk id="3" creationId="{44AE7FFD-39CF-15B2-A7B8-24A92F56FE1D}"/>
          </ac:spMkLst>
        </pc:spChg>
        <pc:spChg chg="add del mod">
          <ac:chgData name="Alban VAN LAETHEM" userId="1893ae8f-d7e0-4c5f-861d-a482427ce7dc" providerId="ADAL" clId="{E4C2B6CD-F112-4E31-B913-D44333179B17}" dt="2024-02-09T10:54:17.873" v="2883" actId="478"/>
          <ac:spMkLst>
            <pc:docMk/>
            <pc:sldMk cId="2205158941" sldId="392"/>
            <ac:spMk id="13" creationId="{604DB94C-BCE3-BCCE-5C0F-5AA3095B53A7}"/>
          </ac:spMkLst>
        </pc:spChg>
        <pc:spChg chg="add del mod">
          <ac:chgData name="Alban VAN LAETHEM" userId="1893ae8f-d7e0-4c5f-861d-a482427ce7dc" providerId="ADAL" clId="{E4C2B6CD-F112-4E31-B913-D44333179B17}" dt="2024-02-09T10:54:17.873" v="2883" actId="478"/>
          <ac:spMkLst>
            <pc:docMk/>
            <pc:sldMk cId="2205158941" sldId="392"/>
            <ac:spMk id="14" creationId="{EBB94F1D-41E5-792C-2A7C-54B80527B9EE}"/>
          </ac:spMkLst>
        </pc:spChg>
        <pc:spChg chg="add del mod">
          <ac:chgData name="Alban VAN LAETHEM" userId="1893ae8f-d7e0-4c5f-861d-a482427ce7dc" providerId="ADAL" clId="{E4C2B6CD-F112-4E31-B913-D44333179B17}" dt="2024-02-09T10:54:17.873" v="2883" actId="478"/>
          <ac:spMkLst>
            <pc:docMk/>
            <pc:sldMk cId="2205158941" sldId="392"/>
            <ac:spMk id="15" creationId="{89055A4A-85DF-44D3-A1B9-021EFB6C0B48}"/>
          </ac:spMkLst>
        </pc:spChg>
        <pc:spChg chg="add mod">
          <ac:chgData name="Alban VAN LAETHEM" userId="1893ae8f-d7e0-4c5f-861d-a482427ce7dc" providerId="ADAL" clId="{E4C2B6CD-F112-4E31-B913-D44333179B17}" dt="2024-02-09T10:52:20.264" v="2851"/>
          <ac:spMkLst>
            <pc:docMk/>
            <pc:sldMk cId="2205158941" sldId="392"/>
            <ac:spMk id="17" creationId="{AAAFF924-C487-DB0A-AEF9-DB2BE354AAB2}"/>
          </ac:spMkLst>
        </pc:spChg>
        <pc:picChg chg="mod">
          <ac:chgData name="Alban VAN LAETHEM" userId="1893ae8f-d7e0-4c5f-861d-a482427ce7dc" providerId="ADAL" clId="{E4C2B6CD-F112-4E31-B913-D44333179B17}" dt="2024-02-09T11:02:12.448" v="2885" actId="14826"/>
          <ac:picMkLst>
            <pc:docMk/>
            <pc:sldMk cId="2205158941" sldId="392"/>
            <ac:picMk id="6" creationId="{C40CC6BA-A095-188F-AC2B-AA76AC63E793}"/>
          </ac:picMkLst>
        </pc:picChg>
        <pc:picChg chg="add del mod">
          <ac:chgData name="Alban VAN LAETHEM" userId="1893ae8f-d7e0-4c5f-861d-a482427ce7dc" providerId="ADAL" clId="{E4C2B6CD-F112-4E31-B913-D44333179B17}" dt="2024-02-09T11:02:12.264" v="2884" actId="478"/>
          <ac:picMkLst>
            <pc:docMk/>
            <pc:sldMk cId="2205158941" sldId="392"/>
            <ac:picMk id="9" creationId="{0857F545-B788-DC21-D9A6-F20B213218C4}"/>
          </ac:picMkLst>
        </pc:picChg>
        <pc:picChg chg="add del mod">
          <ac:chgData name="Alban VAN LAETHEM" userId="1893ae8f-d7e0-4c5f-861d-a482427ce7dc" providerId="ADAL" clId="{E4C2B6CD-F112-4E31-B913-D44333179B17}" dt="2024-02-09T10:54:17.873" v="2883" actId="478"/>
          <ac:picMkLst>
            <pc:docMk/>
            <pc:sldMk cId="2205158941" sldId="392"/>
            <ac:picMk id="11" creationId="{E041BF61-91F0-5E46-0D2B-D57372445020}"/>
          </ac:picMkLst>
        </pc:picChg>
        <pc:cxnChg chg="mod">
          <ac:chgData name="Alban VAN LAETHEM" userId="1893ae8f-d7e0-4c5f-861d-a482427ce7dc" providerId="ADAL" clId="{E4C2B6CD-F112-4E31-B913-D44333179B17}" dt="2024-02-09T09:58:24.750" v="2802" actId="1076"/>
          <ac:cxnSpMkLst>
            <pc:docMk/>
            <pc:sldMk cId="2205158941" sldId="392"/>
            <ac:cxnSpMk id="32" creationId="{DD98562B-8A23-2F85-9794-F10AC4D4FB73}"/>
          </ac:cxnSpMkLst>
        </pc:cxnChg>
      </pc:sldChg>
      <pc:sldChg chg="addSp delSp new del mod">
        <pc:chgData name="Alban VAN LAETHEM" userId="1893ae8f-d7e0-4c5f-861d-a482427ce7dc" providerId="ADAL" clId="{E4C2B6CD-F112-4E31-B913-D44333179B17}" dt="2024-02-09T09:24:07.649" v="2574" actId="2696"/>
        <pc:sldMkLst>
          <pc:docMk/>
          <pc:sldMk cId="4041335863" sldId="393"/>
        </pc:sldMkLst>
        <pc:picChg chg="add del">
          <ac:chgData name="Alban VAN LAETHEM" userId="1893ae8f-d7e0-4c5f-861d-a482427ce7dc" providerId="ADAL" clId="{E4C2B6CD-F112-4E31-B913-D44333179B17}" dt="2024-02-09T09:24:03.935" v="2573" actId="21"/>
          <ac:picMkLst>
            <pc:docMk/>
            <pc:sldMk cId="4041335863" sldId="393"/>
            <ac:picMk id="6" creationId="{1F2DA20E-7E05-CEFB-D6DE-BC1951B70FA2}"/>
          </ac:picMkLst>
        </pc:picChg>
      </pc:sldChg>
      <pc:sldChg chg="addSp delSp modSp add del mod addAnim delAnim modShow">
        <pc:chgData name="Alban VAN LAETHEM" userId="1893ae8f-d7e0-4c5f-861d-a482427ce7dc" providerId="ADAL" clId="{E4C2B6CD-F112-4E31-B913-D44333179B17}" dt="2024-02-10T12:16:11.195" v="6114" actId="2696"/>
        <pc:sldMkLst>
          <pc:docMk/>
          <pc:sldMk cId="2082881983" sldId="394"/>
        </pc:sldMkLst>
        <pc:spChg chg="add del">
          <ac:chgData name="Alban VAN LAETHEM" userId="1893ae8f-d7e0-4c5f-861d-a482427ce7dc" providerId="ADAL" clId="{E4C2B6CD-F112-4E31-B913-D44333179B17}" dt="2024-02-09T09:25:34.394" v="2596" actId="478"/>
          <ac:spMkLst>
            <pc:docMk/>
            <pc:sldMk cId="2082881983" sldId="394"/>
            <ac:spMk id="3" creationId="{7D3EC8D1-BE2A-3863-C365-0B8073A41740}"/>
          </ac:spMkLst>
        </pc:spChg>
        <pc:picChg chg="mod modCrop">
          <ac:chgData name="Alban VAN LAETHEM" userId="1893ae8f-d7e0-4c5f-861d-a482427ce7dc" providerId="ADAL" clId="{E4C2B6CD-F112-4E31-B913-D44333179B17}" dt="2024-02-09T09:28:03.041" v="2637" actId="14100"/>
          <ac:picMkLst>
            <pc:docMk/>
            <pc:sldMk cId="2082881983" sldId="394"/>
            <ac:picMk id="6" creationId="{C2781C59-F29A-9820-EA1A-37F7D8919EE9}"/>
          </ac:picMkLst>
        </pc:picChg>
        <pc:picChg chg="add del mod">
          <ac:chgData name="Alban VAN LAETHEM" userId="1893ae8f-d7e0-4c5f-861d-a482427ce7dc" providerId="ADAL" clId="{E4C2B6CD-F112-4E31-B913-D44333179B17}" dt="2024-02-09T09:25:23.916" v="2588" actId="22"/>
          <ac:picMkLst>
            <pc:docMk/>
            <pc:sldMk cId="2082881983" sldId="394"/>
            <ac:picMk id="9" creationId="{9AF8DF65-D59A-785E-DC28-8D7BE0DE0CC1}"/>
          </ac:picMkLst>
        </pc:picChg>
        <pc:picChg chg="add mod modCrop">
          <ac:chgData name="Alban VAN LAETHEM" userId="1893ae8f-d7e0-4c5f-861d-a482427ce7dc" providerId="ADAL" clId="{E4C2B6CD-F112-4E31-B913-D44333179B17}" dt="2024-02-09T09:28:14.870" v="2638" actId="1076"/>
          <ac:picMkLst>
            <pc:docMk/>
            <pc:sldMk cId="2082881983" sldId="394"/>
            <ac:picMk id="11" creationId="{3CBAD83A-35FB-D66A-A2ED-81DEC08F5889}"/>
          </ac:picMkLst>
        </pc:picChg>
        <pc:cxnChg chg="add del">
          <ac:chgData name="Alban VAN LAETHEM" userId="1893ae8f-d7e0-4c5f-861d-a482427ce7dc" providerId="ADAL" clId="{E4C2B6CD-F112-4E31-B913-D44333179B17}" dt="2024-02-09T09:25:34.394" v="2596" actId="478"/>
          <ac:cxnSpMkLst>
            <pc:docMk/>
            <pc:sldMk cId="2082881983" sldId="394"/>
            <ac:cxnSpMk id="32" creationId="{F47229E8-EAEA-0E4E-9992-8AE8212DEA6D}"/>
          </ac:cxnSpMkLst>
        </pc:cxnChg>
      </pc:sldChg>
      <pc:sldChg chg="addSp delSp modSp add mod modTransition delAnim modAnim">
        <pc:chgData name="Alban VAN LAETHEM" userId="1893ae8f-d7e0-4c5f-861d-a482427ce7dc" providerId="ADAL" clId="{E4C2B6CD-F112-4E31-B913-D44333179B17}" dt="2024-02-09T18:55:15.454" v="3910" actId="20577"/>
        <pc:sldMkLst>
          <pc:docMk/>
          <pc:sldMk cId="1422386597" sldId="395"/>
        </pc:sldMkLst>
        <pc:spChg chg="add mod">
          <ac:chgData name="Alban VAN LAETHEM" userId="1893ae8f-d7e0-4c5f-861d-a482427ce7dc" providerId="ADAL" clId="{E4C2B6CD-F112-4E31-B913-D44333179B17}" dt="2024-02-09T18:12:22.298" v="3441"/>
          <ac:spMkLst>
            <pc:docMk/>
            <pc:sldMk cId="1422386597" sldId="395"/>
            <ac:spMk id="3" creationId="{1566AE05-DB1D-2A24-C7E7-78A0D7F561F2}"/>
          </ac:spMkLst>
        </pc:spChg>
        <pc:spChg chg="del">
          <ac:chgData name="Alban VAN LAETHEM" userId="1893ae8f-d7e0-4c5f-861d-a482427ce7dc" providerId="ADAL" clId="{E4C2B6CD-F112-4E31-B913-D44333179B17}" dt="2024-02-09T09:29:05.810" v="2640" actId="478"/>
          <ac:spMkLst>
            <pc:docMk/>
            <pc:sldMk cId="1422386597" sldId="395"/>
            <ac:spMk id="3" creationId="{60E874D5-A46A-FE32-26E5-4A64576E9319}"/>
          </ac:spMkLst>
        </pc:spChg>
        <pc:spChg chg="add mod">
          <ac:chgData name="Alban VAN LAETHEM" userId="1893ae8f-d7e0-4c5f-861d-a482427ce7dc" providerId="ADAL" clId="{E4C2B6CD-F112-4E31-B913-D44333179B17}" dt="2024-02-09T09:30:47.496" v="2647" actId="1076"/>
          <ac:spMkLst>
            <pc:docMk/>
            <pc:sldMk cId="1422386597" sldId="395"/>
            <ac:spMk id="11" creationId="{E9BCB3F1-C88C-0B37-1DE2-1CFD26E057F5}"/>
          </ac:spMkLst>
        </pc:spChg>
        <pc:spChg chg="mod">
          <ac:chgData name="Alban VAN LAETHEM" userId="1893ae8f-d7e0-4c5f-861d-a482427ce7dc" providerId="ADAL" clId="{E4C2B6CD-F112-4E31-B913-D44333179B17}" dt="2024-02-09T18:55:15.454" v="3910" actId="20577"/>
          <ac:spMkLst>
            <pc:docMk/>
            <pc:sldMk cId="1422386597" sldId="395"/>
            <ac:spMk id="12" creationId="{16A234DA-60C4-D1C9-0EEB-DB8D9B30AF09}"/>
          </ac:spMkLst>
        </pc:spChg>
        <pc:spChg chg="add mod">
          <ac:chgData name="Alban VAN LAETHEM" userId="1893ae8f-d7e0-4c5f-861d-a482427ce7dc" providerId="ADAL" clId="{E4C2B6CD-F112-4E31-B913-D44333179B17}" dt="2024-02-09T18:28:06.057" v="3719" actId="1038"/>
          <ac:spMkLst>
            <pc:docMk/>
            <pc:sldMk cId="1422386597" sldId="395"/>
            <ac:spMk id="13" creationId="{8AE01504-75EC-D2B3-1D65-A94C12CD45A4}"/>
          </ac:spMkLst>
        </pc:spChg>
        <pc:spChg chg="add mod">
          <ac:chgData name="Alban VAN LAETHEM" userId="1893ae8f-d7e0-4c5f-861d-a482427ce7dc" providerId="ADAL" clId="{E4C2B6CD-F112-4E31-B913-D44333179B17}" dt="2024-02-09T09:31:56.652" v="2663" actId="208"/>
          <ac:spMkLst>
            <pc:docMk/>
            <pc:sldMk cId="1422386597" sldId="395"/>
            <ac:spMk id="15" creationId="{6382220C-9D53-A7BF-44A8-F221BE8E7789}"/>
          </ac:spMkLst>
        </pc:spChg>
        <pc:spChg chg="add mod">
          <ac:chgData name="Alban VAN LAETHEM" userId="1893ae8f-d7e0-4c5f-861d-a482427ce7dc" providerId="ADAL" clId="{E4C2B6CD-F112-4E31-B913-D44333179B17}" dt="2024-02-09T18:28:06.057" v="3719" actId="1038"/>
          <ac:spMkLst>
            <pc:docMk/>
            <pc:sldMk cId="1422386597" sldId="395"/>
            <ac:spMk id="16" creationId="{5A8E14FD-51B3-7E07-54AC-26EBBA8D554C}"/>
          </ac:spMkLst>
        </pc:spChg>
        <pc:spChg chg="add mod">
          <ac:chgData name="Alban VAN LAETHEM" userId="1893ae8f-d7e0-4c5f-861d-a482427ce7dc" providerId="ADAL" clId="{E4C2B6CD-F112-4E31-B913-D44333179B17}" dt="2024-02-09T18:24:02.548" v="3571" actId="1076"/>
          <ac:spMkLst>
            <pc:docMk/>
            <pc:sldMk cId="1422386597" sldId="395"/>
            <ac:spMk id="18" creationId="{6CF73ECC-CAC5-7178-A47A-069F8C88BF7B}"/>
          </ac:spMkLst>
        </pc:spChg>
        <pc:spChg chg="del">
          <ac:chgData name="Alban VAN LAETHEM" userId="1893ae8f-d7e0-4c5f-861d-a482427ce7dc" providerId="ADAL" clId="{E4C2B6CD-F112-4E31-B913-D44333179B17}" dt="2024-02-09T09:29:05.810" v="2640" actId="478"/>
          <ac:spMkLst>
            <pc:docMk/>
            <pc:sldMk cId="1422386597" sldId="395"/>
            <ac:spMk id="22" creationId="{D43BCCF1-D8AC-65A9-E3B7-B0B5AD202369}"/>
          </ac:spMkLst>
        </pc:spChg>
        <pc:spChg chg="del">
          <ac:chgData name="Alban VAN LAETHEM" userId="1893ae8f-d7e0-4c5f-861d-a482427ce7dc" providerId="ADAL" clId="{E4C2B6CD-F112-4E31-B913-D44333179B17}" dt="2024-02-09T09:29:05.810" v="2640" actId="478"/>
          <ac:spMkLst>
            <pc:docMk/>
            <pc:sldMk cId="1422386597" sldId="395"/>
            <ac:spMk id="24" creationId="{4D2667BF-0D4A-2F1D-C06A-0A3CDC59638D}"/>
          </ac:spMkLst>
        </pc:spChg>
        <pc:spChg chg="add mod">
          <ac:chgData name="Alban VAN LAETHEM" userId="1893ae8f-d7e0-4c5f-861d-a482427ce7dc" providerId="ADAL" clId="{E4C2B6CD-F112-4E31-B913-D44333179B17}" dt="2024-02-09T09:44:41.745" v="2775" actId="20577"/>
          <ac:spMkLst>
            <pc:docMk/>
            <pc:sldMk cId="1422386597" sldId="395"/>
            <ac:spMk id="29" creationId="{204CB3A1-7761-627A-B0BC-1B7384DA1001}"/>
          </ac:spMkLst>
        </pc:spChg>
        <pc:spChg chg="del">
          <ac:chgData name="Alban VAN LAETHEM" userId="1893ae8f-d7e0-4c5f-861d-a482427ce7dc" providerId="ADAL" clId="{E4C2B6CD-F112-4E31-B913-D44333179B17}" dt="2024-02-09T09:29:05.810" v="2640" actId="478"/>
          <ac:spMkLst>
            <pc:docMk/>
            <pc:sldMk cId="1422386597" sldId="395"/>
            <ac:spMk id="31" creationId="{109FA0A2-A777-97D2-38F3-CAE6FC94224C}"/>
          </ac:spMkLst>
        </pc:spChg>
        <pc:spChg chg="del">
          <ac:chgData name="Alban VAN LAETHEM" userId="1893ae8f-d7e0-4c5f-861d-a482427ce7dc" providerId="ADAL" clId="{E4C2B6CD-F112-4E31-B913-D44333179B17}" dt="2024-02-09T09:29:05.810" v="2640" actId="478"/>
          <ac:spMkLst>
            <pc:docMk/>
            <pc:sldMk cId="1422386597" sldId="395"/>
            <ac:spMk id="35" creationId="{E1547679-7CBA-D029-4F10-C8754D73DCE5}"/>
          </ac:spMkLst>
        </pc:spChg>
        <pc:picChg chg="del">
          <ac:chgData name="Alban VAN LAETHEM" userId="1893ae8f-d7e0-4c5f-861d-a482427ce7dc" providerId="ADAL" clId="{E4C2B6CD-F112-4E31-B913-D44333179B17}" dt="2024-02-09T09:29:05.810" v="2640" actId="478"/>
          <ac:picMkLst>
            <pc:docMk/>
            <pc:sldMk cId="1422386597" sldId="395"/>
            <ac:picMk id="6" creationId="{B5F08323-9616-EE46-A877-CF7350CDE06E}"/>
          </ac:picMkLst>
        </pc:picChg>
        <pc:picChg chg="add mod">
          <ac:chgData name="Alban VAN LAETHEM" userId="1893ae8f-d7e0-4c5f-861d-a482427ce7dc" providerId="ADAL" clId="{E4C2B6CD-F112-4E31-B913-D44333179B17}" dt="2024-02-09T18:27:53.695" v="3702" actId="1076"/>
          <ac:picMkLst>
            <pc:docMk/>
            <pc:sldMk cId="1422386597" sldId="395"/>
            <ac:picMk id="7" creationId="{1C8E6170-B1FD-8A45-43EE-F324B1A68F76}"/>
          </ac:picMkLst>
        </pc:picChg>
        <pc:picChg chg="add del mod">
          <ac:chgData name="Alban VAN LAETHEM" userId="1893ae8f-d7e0-4c5f-861d-a482427ce7dc" providerId="ADAL" clId="{E4C2B6CD-F112-4E31-B913-D44333179B17}" dt="2024-02-09T09:37:12.039" v="2712" actId="478"/>
          <ac:picMkLst>
            <pc:docMk/>
            <pc:sldMk cId="1422386597" sldId="395"/>
            <ac:picMk id="10" creationId="{2866B2BD-8CB1-97A1-4759-AC00EB5F36B5}"/>
          </ac:picMkLst>
        </pc:picChg>
        <pc:cxnChg chg="del">
          <ac:chgData name="Alban VAN LAETHEM" userId="1893ae8f-d7e0-4c5f-861d-a482427ce7dc" providerId="ADAL" clId="{E4C2B6CD-F112-4E31-B913-D44333179B17}" dt="2024-02-09T09:29:05.810" v="2640" actId="478"/>
          <ac:cxnSpMkLst>
            <pc:docMk/>
            <pc:sldMk cId="1422386597" sldId="395"/>
            <ac:cxnSpMk id="14" creationId="{1F483CAF-2A7D-5226-7B7A-C4AA908CED42}"/>
          </ac:cxnSpMkLst>
        </pc:cxnChg>
        <pc:cxnChg chg="del">
          <ac:chgData name="Alban VAN LAETHEM" userId="1893ae8f-d7e0-4c5f-861d-a482427ce7dc" providerId="ADAL" clId="{E4C2B6CD-F112-4E31-B913-D44333179B17}" dt="2024-02-09T09:29:05.810" v="2640" actId="478"/>
          <ac:cxnSpMkLst>
            <pc:docMk/>
            <pc:sldMk cId="1422386597" sldId="395"/>
            <ac:cxnSpMk id="17" creationId="{AF635CE8-D28A-950E-6596-7B84F1709632}"/>
          </ac:cxnSpMkLst>
        </pc:cxnChg>
        <pc:cxnChg chg="add mod">
          <ac:chgData name="Alban VAN LAETHEM" userId="1893ae8f-d7e0-4c5f-861d-a482427ce7dc" providerId="ADAL" clId="{E4C2B6CD-F112-4E31-B913-D44333179B17}" dt="2024-02-09T18:28:06.057" v="3719" actId="1038"/>
          <ac:cxnSpMkLst>
            <pc:docMk/>
            <pc:sldMk cId="1422386597" sldId="395"/>
            <ac:cxnSpMk id="20" creationId="{4878E372-4593-2DCF-0F31-6212911862A7}"/>
          </ac:cxnSpMkLst>
        </pc:cxnChg>
        <pc:cxnChg chg="add mod">
          <ac:chgData name="Alban VAN LAETHEM" userId="1893ae8f-d7e0-4c5f-861d-a482427ce7dc" providerId="ADAL" clId="{E4C2B6CD-F112-4E31-B913-D44333179B17}" dt="2024-02-09T18:28:06.057" v="3719" actId="1038"/>
          <ac:cxnSpMkLst>
            <pc:docMk/>
            <pc:sldMk cId="1422386597" sldId="395"/>
            <ac:cxnSpMk id="21" creationId="{AC3783F1-78F1-3111-44CA-A1915F94BAFE}"/>
          </ac:cxnSpMkLst>
        </pc:cxnChg>
        <pc:cxnChg chg="del">
          <ac:chgData name="Alban VAN LAETHEM" userId="1893ae8f-d7e0-4c5f-861d-a482427ce7dc" providerId="ADAL" clId="{E4C2B6CD-F112-4E31-B913-D44333179B17}" dt="2024-02-09T09:29:05.810" v="2640" actId="478"/>
          <ac:cxnSpMkLst>
            <pc:docMk/>
            <pc:sldMk cId="1422386597" sldId="395"/>
            <ac:cxnSpMk id="26" creationId="{70D7B6CE-99E3-2B37-1D7B-A3AD5F8947B0}"/>
          </ac:cxnSpMkLst>
        </pc:cxnChg>
        <pc:cxnChg chg="del">
          <ac:chgData name="Alban VAN LAETHEM" userId="1893ae8f-d7e0-4c5f-861d-a482427ce7dc" providerId="ADAL" clId="{E4C2B6CD-F112-4E31-B913-D44333179B17}" dt="2024-02-09T09:29:05.810" v="2640" actId="478"/>
          <ac:cxnSpMkLst>
            <pc:docMk/>
            <pc:sldMk cId="1422386597" sldId="395"/>
            <ac:cxnSpMk id="30" creationId="{8F82BE82-62ED-2DE1-CC71-06E927CC926E}"/>
          </ac:cxnSpMkLst>
        </pc:cxnChg>
        <pc:cxnChg chg="del">
          <ac:chgData name="Alban VAN LAETHEM" userId="1893ae8f-d7e0-4c5f-861d-a482427ce7dc" providerId="ADAL" clId="{E4C2B6CD-F112-4E31-B913-D44333179B17}" dt="2024-02-09T09:29:05.810" v="2640" actId="478"/>
          <ac:cxnSpMkLst>
            <pc:docMk/>
            <pc:sldMk cId="1422386597" sldId="395"/>
            <ac:cxnSpMk id="32" creationId="{4A75A8DA-4CBB-8D23-9A95-2961038B5DBF}"/>
          </ac:cxnSpMkLst>
        </pc:cxnChg>
      </pc:sldChg>
      <pc:sldChg chg="addSp delSp modSp add del mod modTransition setBg addAnim delAnim modAnim">
        <pc:chgData name="Alban VAN LAETHEM" userId="1893ae8f-d7e0-4c5f-861d-a482427ce7dc" providerId="ADAL" clId="{E4C2B6CD-F112-4E31-B913-D44333179B17}" dt="2024-02-09T17:47:41.398" v="3247" actId="2696"/>
        <pc:sldMkLst>
          <pc:docMk/>
          <pc:sldMk cId="1895537341" sldId="396"/>
        </pc:sldMkLst>
        <pc:spChg chg="del mod">
          <ac:chgData name="Alban VAN LAETHEM" userId="1893ae8f-d7e0-4c5f-861d-a482427ce7dc" providerId="ADAL" clId="{E4C2B6CD-F112-4E31-B913-D44333179B17}" dt="2024-02-09T11:22:27.100" v="3069" actId="478"/>
          <ac:spMkLst>
            <pc:docMk/>
            <pc:sldMk cId="1895537341" sldId="396"/>
            <ac:spMk id="3" creationId="{DB109D64-5A08-4A82-B5EA-30E310C9D2B6}"/>
          </ac:spMkLst>
        </pc:spChg>
        <pc:spChg chg="del">
          <ac:chgData name="Alban VAN LAETHEM" userId="1893ae8f-d7e0-4c5f-861d-a482427ce7dc" providerId="ADAL" clId="{E4C2B6CD-F112-4E31-B913-D44333179B17}" dt="2024-02-09T11:17:55.008" v="3041" actId="478"/>
          <ac:spMkLst>
            <pc:docMk/>
            <pc:sldMk cId="1895537341" sldId="396"/>
            <ac:spMk id="5" creationId="{F716036C-9952-0B73-5999-E2D4168BF92A}"/>
          </ac:spMkLst>
        </pc:spChg>
        <pc:spChg chg="del">
          <ac:chgData name="Alban VAN LAETHEM" userId="1893ae8f-d7e0-4c5f-861d-a482427ce7dc" providerId="ADAL" clId="{E4C2B6CD-F112-4E31-B913-D44333179B17}" dt="2024-02-09T11:17:55.008" v="3041" actId="478"/>
          <ac:spMkLst>
            <pc:docMk/>
            <pc:sldMk cId="1895537341" sldId="396"/>
            <ac:spMk id="8" creationId="{3CE87867-110C-F44F-EB74-1ABA5F200A43}"/>
          </ac:spMkLst>
        </pc:spChg>
        <pc:spChg chg="add del mod">
          <ac:chgData name="Alban VAN LAETHEM" userId="1893ae8f-d7e0-4c5f-861d-a482427ce7dc" providerId="ADAL" clId="{E4C2B6CD-F112-4E31-B913-D44333179B17}" dt="2024-02-09T11:22:27.100" v="3069" actId="478"/>
          <ac:spMkLst>
            <pc:docMk/>
            <pc:sldMk cId="1895537341" sldId="396"/>
            <ac:spMk id="9" creationId="{805A0B62-059B-1433-5274-A6347278F65B}"/>
          </ac:spMkLst>
        </pc:spChg>
        <pc:spChg chg="add mod">
          <ac:chgData name="Alban VAN LAETHEM" userId="1893ae8f-d7e0-4c5f-861d-a482427ce7dc" providerId="ADAL" clId="{E4C2B6CD-F112-4E31-B913-D44333179B17}" dt="2024-02-09T11:33:01.453" v="3146" actId="1582"/>
          <ac:spMkLst>
            <pc:docMk/>
            <pc:sldMk cId="1895537341" sldId="396"/>
            <ac:spMk id="11" creationId="{096A1547-5D01-BED5-41BC-648DF08865FB}"/>
          </ac:spMkLst>
        </pc:spChg>
        <pc:spChg chg="add del mod">
          <ac:chgData name="Alban VAN LAETHEM" userId="1893ae8f-d7e0-4c5f-861d-a482427ce7dc" providerId="ADAL" clId="{E4C2B6CD-F112-4E31-B913-D44333179B17}" dt="2024-02-09T11:36:49.303" v="3166" actId="478"/>
          <ac:spMkLst>
            <pc:docMk/>
            <pc:sldMk cId="1895537341" sldId="396"/>
            <ac:spMk id="12" creationId="{CC928BBC-6B6C-6F5A-1CD5-C6DBABD44E87}"/>
          </ac:spMkLst>
        </pc:spChg>
        <pc:spChg chg="add mod">
          <ac:chgData name="Alban VAN LAETHEM" userId="1893ae8f-d7e0-4c5f-861d-a482427ce7dc" providerId="ADAL" clId="{E4C2B6CD-F112-4E31-B913-D44333179B17}" dt="2024-02-09T11:35:03.107" v="3154"/>
          <ac:spMkLst>
            <pc:docMk/>
            <pc:sldMk cId="1895537341" sldId="396"/>
            <ac:spMk id="13" creationId="{13B63E77-C2CF-051B-0B42-C5030E3CAABD}"/>
          </ac:spMkLst>
        </pc:spChg>
        <pc:spChg chg="add del mod">
          <ac:chgData name="Alban VAN LAETHEM" userId="1893ae8f-d7e0-4c5f-861d-a482427ce7dc" providerId="ADAL" clId="{E4C2B6CD-F112-4E31-B913-D44333179B17}" dt="2024-02-09T11:38:16.141" v="3196" actId="11529"/>
          <ac:spMkLst>
            <pc:docMk/>
            <pc:sldMk cId="1895537341" sldId="396"/>
            <ac:spMk id="14" creationId="{56B2E00F-38AB-F05D-68AE-22C789A7A39C}"/>
          </ac:spMkLst>
        </pc:spChg>
        <pc:spChg chg="add mod">
          <ac:chgData name="Alban VAN LAETHEM" userId="1893ae8f-d7e0-4c5f-861d-a482427ce7dc" providerId="ADAL" clId="{E4C2B6CD-F112-4E31-B913-D44333179B17}" dt="2024-02-09T11:35:44.465" v="3160"/>
          <ac:spMkLst>
            <pc:docMk/>
            <pc:sldMk cId="1895537341" sldId="396"/>
            <ac:spMk id="15" creationId="{621A79C8-7AEF-681B-D66E-35878F93708F}"/>
          </ac:spMkLst>
        </pc:spChg>
        <pc:spChg chg="del">
          <ac:chgData name="Alban VAN LAETHEM" userId="1893ae8f-d7e0-4c5f-861d-a482427ce7dc" providerId="ADAL" clId="{E4C2B6CD-F112-4E31-B913-D44333179B17}" dt="2024-02-09T11:08:42.290" v="2898" actId="478"/>
          <ac:spMkLst>
            <pc:docMk/>
            <pc:sldMk cId="1895537341" sldId="396"/>
            <ac:spMk id="16" creationId="{9A43F8EB-FBBD-BBD7-B371-D4175B54B27D}"/>
          </ac:spMkLst>
        </pc:spChg>
        <pc:spChg chg="del">
          <ac:chgData name="Alban VAN LAETHEM" userId="1893ae8f-d7e0-4c5f-861d-a482427ce7dc" providerId="ADAL" clId="{E4C2B6CD-F112-4E31-B913-D44333179B17}" dt="2024-02-09T11:08:39.443" v="2897" actId="478"/>
          <ac:spMkLst>
            <pc:docMk/>
            <pc:sldMk cId="1895537341" sldId="396"/>
            <ac:spMk id="18" creationId="{A09988CE-7425-FFE1-029D-22A02CFE3049}"/>
          </ac:spMkLst>
        </pc:spChg>
        <pc:spChg chg="add del mod">
          <ac:chgData name="Alban VAN LAETHEM" userId="1893ae8f-d7e0-4c5f-861d-a482427ce7dc" providerId="ADAL" clId="{E4C2B6CD-F112-4E31-B913-D44333179B17}" dt="2024-02-09T11:36:49.303" v="3166" actId="478"/>
          <ac:spMkLst>
            <pc:docMk/>
            <pc:sldMk cId="1895537341" sldId="396"/>
            <ac:spMk id="20" creationId="{A3157C2A-0813-1DF6-5292-7880B34924B6}"/>
          </ac:spMkLst>
        </pc:spChg>
        <pc:spChg chg="add mod">
          <ac:chgData name="Alban VAN LAETHEM" userId="1893ae8f-d7e0-4c5f-861d-a482427ce7dc" providerId="ADAL" clId="{E4C2B6CD-F112-4E31-B913-D44333179B17}" dt="2024-02-09T11:36:45.902" v="3165"/>
          <ac:spMkLst>
            <pc:docMk/>
            <pc:sldMk cId="1895537341" sldId="396"/>
            <ac:spMk id="21" creationId="{C59177D0-9C29-4A66-7199-192E59F57456}"/>
          </ac:spMkLst>
        </pc:spChg>
        <pc:spChg chg="add mod">
          <ac:chgData name="Alban VAN LAETHEM" userId="1893ae8f-d7e0-4c5f-861d-a482427ce7dc" providerId="ADAL" clId="{E4C2B6CD-F112-4E31-B913-D44333179B17}" dt="2024-02-09T11:38:49.377" v="3205"/>
          <ac:spMkLst>
            <pc:docMk/>
            <pc:sldMk cId="1895537341" sldId="396"/>
            <ac:spMk id="22" creationId="{9E0C8702-1ABA-6ECB-11DE-B1A4BB589385}"/>
          </ac:spMkLst>
        </pc:spChg>
        <pc:spChg chg="del">
          <ac:chgData name="Alban VAN LAETHEM" userId="1893ae8f-d7e0-4c5f-861d-a482427ce7dc" providerId="ADAL" clId="{E4C2B6CD-F112-4E31-B913-D44333179B17}" dt="2024-02-09T11:14:43.024" v="2960" actId="478"/>
          <ac:spMkLst>
            <pc:docMk/>
            <pc:sldMk cId="1895537341" sldId="396"/>
            <ac:spMk id="36" creationId="{082110A7-D47A-31CE-F7D1-AB39A7F26436}"/>
          </ac:spMkLst>
        </pc:spChg>
        <pc:picChg chg="del mod">
          <ac:chgData name="Alban VAN LAETHEM" userId="1893ae8f-d7e0-4c5f-861d-a482427ce7dc" providerId="ADAL" clId="{E4C2B6CD-F112-4E31-B913-D44333179B17}" dt="2024-02-09T11:22:27.100" v="3069" actId="478"/>
          <ac:picMkLst>
            <pc:docMk/>
            <pc:sldMk cId="1895537341" sldId="396"/>
            <ac:picMk id="6" creationId="{74FC253C-8B82-3726-A5E2-E9D34EED1B58}"/>
          </ac:picMkLst>
        </pc:picChg>
        <pc:picChg chg="add mod">
          <ac:chgData name="Alban VAN LAETHEM" userId="1893ae8f-d7e0-4c5f-861d-a482427ce7dc" providerId="ADAL" clId="{E4C2B6CD-F112-4E31-B913-D44333179B17}" dt="2024-02-09T11:22:27.527" v="3070"/>
          <ac:picMkLst>
            <pc:docMk/>
            <pc:sldMk cId="1895537341" sldId="396"/>
            <ac:picMk id="10" creationId="{95A0F9F7-2E42-29E7-74CE-2545B098BE2C}"/>
          </ac:picMkLst>
        </pc:picChg>
        <pc:cxnChg chg="del mod">
          <ac:chgData name="Alban VAN LAETHEM" userId="1893ae8f-d7e0-4c5f-861d-a482427ce7dc" providerId="ADAL" clId="{E4C2B6CD-F112-4E31-B913-D44333179B17}" dt="2024-02-09T11:22:27.100" v="3069" actId="478"/>
          <ac:cxnSpMkLst>
            <pc:docMk/>
            <pc:sldMk cId="1895537341" sldId="396"/>
            <ac:cxnSpMk id="32" creationId="{A822F8A8-8BA1-9820-0BAD-6E333E82324F}"/>
          </ac:cxnSpMkLst>
        </pc:cxnChg>
      </pc:sldChg>
      <pc:sldChg chg="addSp delSp modSp add mod ord setBg addAnim delAnim modAnim">
        <pc:chgData name="Alban VAN LAETHEM" userId="1893ae8f-d7e0-4c5f-861d-a482427ce7dc" providerId="ADAL" clId="{E4C2B6CD-F112-4E31-B913-D44333179B17}" dt="2024-02-09T18:31:12.310" v="3760" actId="1038"/>
        <pc:sldMkLst>
          <pc:docMk/>
          <pc:sldMk cId="2016432150" sldId="397"/>
        </pc:sldMkLst>
        <pc:spChg chg="mod">
          <ac:chgData name="Alban VAN LAETHEM" userId="1893ae8f-d7e0-4c5f-861d-a482427ce7dc" providerId="ADAL" clId="{E4C2B6CD-F112-4E31-B913-D44333179B17}" dt="2024-02-09T18:31:12.310" v="3760" actId="1038"/>
          <ac:spMkLst>
            <pc:docMk/>
            <pc:sldMk cId="2016432150" sldId="397"/>
            <ac:spMk id="3" creationId="{77E078FE-B209-5137-3730-8306F769F1EE}"/>
          </ac:spMkLst>
        </pc:spChg>
        <pc:spChg chg="add del">
          <ac:chgData name="Alban VAN LAETHEM" userId="1893ae8f-d7e0-4c5f-861d-a482427ce7dc" providerId="ADAL" clId="{E4C2B6CD-F112-4E31-B913-D44333179B17}" dt="2024-02-09T17:50:18.264" v="3256" actId="11529"/>
          <ac:spMkLst>
            <pc:docMk/>
            <pc:sldMk cId="2016432150" sldId="397"/>
            <ac:spMk id="5" creationId="{A2B3B420-9007-5A16-946C-0322843591F6}"/>
          </ac:spMkLst>
        </pc:spChg>
        <pc:spChg chg="add del mod">
          <ac:chgData name="Alban VAN LAETHEM" userId="1893ae8f-d7e0-4c5f-861d-a482427ce7dc" providerId="ADAL" clId="{E4C2B6CD-F112-4E31-B913-D44333179B17}" dt="2024-02-09T11:27:16.061" v="3122" actId="478"/>
          <ac:spMkLst>
            <pc:docMk/>
            <pc:sldMk cId="2016432150" sldId="397"/>
            <ac:spMk id="7" creationId="{0541617C-61B9-52B6-5258-DAD99C790C6D}"/>
          </ac:spMkLst>
        </pc:spChg>
        <pc:spChg chg="add del mod">
          <ac:chgData name="Alban VAN LAETHEM" userId="1893ae8f-d7e0-4c5f-861d-a482427ce7dc" providerId="ADAL" clId="{E4C2B6CD-F112-4E31-B913-D44333179B17}" dt="2024-02-09T18:11:11.904" v="3435" actId="478"/>
          <ac:spMkLst>
            <pc:docMk/>
            <pc:sldMk cId="2016432150" sldId="397"/>
            <ac:spMk id="7" creationId="{44AB6B18-4402-FAEA-C8EA-68418AEDB8AF}"/>
          </ac:spMkLst>
        </pc:spChg>
        <pc:spChg chg="add mod">
          <ac:chgData name="Alban VAN LAETHEM" userId="1893ae8f-d7e0-4c5f-861d-a482427ce7dc" providerId="ADAL" clId="{E4C2B6CD-F112-4E31-B913-D44333179B17}" dt="2024-02-09T11:27:15.371" v="3121"/>
          <ac:spMkLst>
            <pc:docMk/>
            <pc:sldMk cId="2016432150" sldId="397"/>
            <ac:spMk id="8" creationId="{67D490CB-25FF-3A44-023B-D791494FC22A}"/>
          </ac:spMkLst>
        </pc:spChg>
        <pc:spChg chg="add mod">
          <ac:chgData name="Alban VAN LAETHEM" userId="1893ae8f-d7e0-4c5f-861d-a482427ce7dc" providerId="ADAL" clId="{E4C2B6CD-F112-4E31-B913-D44333179B17}" dt="2024-02-09T18:11:12.393" v="3436"/>
          <ac:spMkLst>
            <pc:docMk/>
            <pc:sldMk cId="2016432150" sldId="397"/>
            <ac:spMk id="8" creationId="{80141192-E152-256D-D3A1-620207A141DE}"/>
          </ac:spMkLst>
        </pc:spChg>
        <pc:spChg chg="add del mod">
          <ac:chgData name="Alban VAN LAETHEM" userId="1893ae8f-d7e0-4c5f-861d-a482427ce7dc" providerId="ADAL" clId="{E4C2B6CD-F112-4E31-B913-D44333179B17}" dt="2024-02-09T18:25:54.786" v="3648" actId="1037"/>
          <ac:spMkLst>
            <pc:docMk/>
            <pc:sldMk cId="2016432150" sldId="397"/>
            <ac:spMk id="9" creationId="{E7405BB5-BDA0-4A17-15F4-43850301A133}"/>
          </ac:spMkLst>
        </pc:spChg>
        <pc:spChg chg="add mod">
          <ac:chgData name="Alban VAN LAETHEM" userId="1893ae8f-d7e0-4c5f-861d-a482427ce7dc" providerId="ADAL" clId="{E4C2B6CD-F112-4E31-B913-D44333179B17}" dt="2024-02-09T11:38:50.455" v="3206"/>
          <ac:spMkLst>
            <pc:docMk/>
            <pc:sldMk cId="2016432150" sldId="397"/>
            <ac:spMk id="10" creationId="{13DE9EF8-3C01-5B56-F298-7A6E71840693}"/>
          </ac:spMkLst>
        </pc:spChg>
        <pc:spChg chg="add del mod">
          <ac:chgData name="Alban VAN LAETHEM" userId="1893ae8f-d7e0-4c5f-861d-a482427ce7dc" providerId="ADAL" clId="{E4C2B6CD-F112-4E31-B913-D44333179B17}" dt="2024-02-09T17:46:54.963" v="3244" actId="207"/>
          <ac:spMkLst>
            <pc:docMk/>
            <pc:sldMk cId="2016432150" sldId="397"/>
            <ac:spMk id="12" creationId="{D377CA73-8631-3F69-E79A-7269B97F728B}"/>
          </ac:spMkLst>
        </pc:spChg>
        <pc:spChg chg="add mod">
          <ac:chgData name="Alban VAN LAETHEM" userId="1893ae8f-d7e0-4c5f-861d-a482427ce7dc" providerId="ADAL" clId="{E4C2B6CD-F112-4E31-B913-D44333179B17}" dt="2024-02-09T11:35:36.266" v="3159"/>
          <ac:spMkLst>
            <pc:docMk/>
            <pc:sldMk cId="2016432150" sldId="397"/>
            <ac:spMk id="14" creationId="{56B2E00F-38AB-F05D-68AE-22C789A7A39C}"/>
          </ac:spMkLst>
        </pc:spChg>
        <pc:picChg chg="mod">
          <ac:chgData name="Alban VAN LAETHEM" userId="1893ae8f-d7e0-4c5f-861d-a482427ce7dc" providerId="ADAL" clId="{E4C2B6CD-F112-4E31-B913-D44333179B17}" dt="2024-02-09T18:25:37.267" v="3637" actId="1076"/>
          <ac:picMkLst>
            <pc:docMk/>
            <pc:sldMk cId="2016432150" sldId="397"/>
            <ac:picMk id="6" creationId="{3012BC35-FE0A-2521-D63D-2CD364752FDB}"/>
          </ac:picMkLst>
        </pc:picChg>
        <pc:cxnChg chg="mod">
          <ac:chgData name="Alban VAN LAETHEM" userId="1893ae8f-d7e0-4c5f-861d-a482427ce7dc" providerId="ADAL" clId="{E4C2B6CD-F112-4E31-B913-D44333179B17}" dt="2024-02-09T18:31:12.310" v="3760" actId="1038"/>
          <ac:cxnSpMkLst>
            <pc:docMk/>
            <pc:sldMk cId="2016432150" sldId="397"/>
            <ac:cxnSpMk id="32" creationId="{DAEC3172-85EB-84D7-9FC4-1EB7792D151F}"/>
          </ac:cxnSpMkLst>
        </pc:cxnChg>
      </pc:sldChg>
      <pc:sldChg chg="addSp delSp modSp add del mod modTransition addAnim delAnim modAnim">
        <pc:chgData name="Alban VAN LAETHEM" userId="1893ae8f-d7e0-4c5f-861d-a482427ce7dc" providerId="ADAL" clId="{E4C2B6CD-F112-4E31-B913-D44333179B17}" dt="2024-02-09T11:38:07.198" v="3186"/>
        <pc:sldMkLst>
          <pc:docMk/>
          <pc:sldMk cId="497730464" sldId="398"/>
        </pc:sldMkLst>
        <pc:spChg chg="add del mod">
          <ac:chgData name="Alban VAN LAETHEM" userId="1893ae8f-d7e0-4c5f-861d-a482427ce7dc" providerId="ADAL" clId="{E4C2B6CD-F112-4E31-B913-D44333179B17}" dt="2024-02-09T11:38:06.240" v="3181" actId="478"/>
          <ac:spMkLst>
            <pc:docMk/>
            <pc:sldMk cId="497730464" sldId="398"/>
            <ac:spMk id="3" creationId="{871C07CD-D5EC-FE8F-4660-B9B94C09BA8E}"/>
          </ac:spMkLst>
        </pc:spChg>
        <pc:spChg chg="add mod">
          <ac:chgData name="Alban VAN LAETHEM" userId="1893ae8f-d7e0-4c5f-861d-a482427ce7dc" providerId="ADAL" clId="{E4C2B6CD-F112-4E31-B913-D44333179B17}" dt="2024-02-09T11:37:20.756" v="3173"/>
          <ac:spMkLst>
            <pc:docMk/>
            <pc:sldMk cId="497730464" sldId="398"/>
            <ac:spMk id="7" creationId="{5C2FF4BC-7E7B-8BD1-90A0-64DB466F3C27}"/>
          </ac:spMkLst>
        </pc:spChg>
        <pc:spChg chg="add del">
          <ac:chgData name="Alban VAN LAETHEM" userId="1893ae8f-d7e0-4c5f-861d-a482427ce7dc" providerId="ADAL" clId="{E4C2B6CD-F112-4E31-B913-D44333179B17}" dt="2024-02-09T11:38:06.806" v="3184" actId="478"/>
          <ac:spMkLst>
            <pc:docMk/>
            <pc:sldMk cId="497730464" sldId="398"/>
            <ac:spMk id="9" creationId="{346D6F7F-1026-E53B-2EF9-5317F042B11B}"/>
          </ac:spMkLst>
        </pc:spChg>
        <pc:spChg chg="add del">
          <ac:chgData name="Alban VAN LAETHEM" userId="1893ae8f-d7e0-4c5f-861d-a482427ce7dc" providerId="ADAL" clId="{E4C2B6CD-F112-4E31-B913-D44333179B17}" dt="2024-02-09T11:37:41.833" v="3176" actId="478"/>
          <ac:spMkLst>
            <pc:docMk/>
            <pc:sldMk cId="497730464" sldId="398"/>
            <ac:spMk id="14" creationId="{28462F66-3D38-787F-EEB0-475B809EF057}"/>
          </ac:spMkLst>
        </pc:spChg>
        <pc:picChg chg="add mod">
          <ac:chgData name="Alban VAN LAETHEM" userId="1893ae8f-d7e0-4c5f-861d-a482427ce7dc" providerId="ADAL" clId="{E4C2B6CD-F112-4E31-B913-D44333179B17}" dt="2024-02-09T11:37:20.756" v="3173"/>
          <ac:picMkLst>
            <pc:docMk/>
            <pc:sldMk cId="497730464" sldId="398"/>
            <ac:picMk id="5" creationId="{32FDD474-8C37-E776-CEE1-89C15F2443D6}"/>
          </ac:picMkLst>
        </pc:picChg>
        <pc:picChg chg="add del">
          <ac:chgData name="Alban VAN LAETHEM" userId="1893ae8f-d7e0-4c5f-861d-a482427ce7dc" providerId="ADAL" clId="{E4C2B6CD-F112-4E31-B913-D44333179B17}" dt="2024-02-09T11:38:06.975" v="3185" actId="478"/>
          <ac:picMkLst>
            <pc:docMk/>
            <pc:sldMk cId="497730464" sldId="398"/>
            <ac:picMk id="6" creationId="{DBFFD850-7167-3B53-267F-392FE2F1DB50}"/>
          </ac:picMkLst>
        </pc:picChg>
        <pc:cxnChg chg="add del">
          <ac:chgData name="Alban VAN LAETHEM" userId="1893ae8f-d7e0-4c5f-861d-a482427ce7dc" providerId="ADAL" clId="{E4C2B6CD-F112-4E31-B913-D44333179B17}" dt="2024-02-09T11:38:06.638" v="3183" actId="478"/>
          <ac:cxnSpMkLst>
            <pc:docMk/>
            <pc:sldMk cId="497730464" sldId="398"/>
            <ac:cxnSpMk id="32" creationId="{1E667DAA-48BA-B299-8926-3B5A4CD8DBDA}"/>
          </ac:cxnSpMkLst>
        </pc:cxnChg>
      </pc:sldChg>
      <pc:sldChg chg="addSp delSp modSp add mod delAnim modAnim modNotesTx">
        <pc:chgData name="Alban VAN LAETHEM" userId="1893ae8f-d7e0-4c5f-861d-a482427ce7dc" providerId="ADAL" clId="{E4C2B6CD-F112-4E31-B913-D44333179B17}" dt="2024-02-10T09:20:37.870" v="4676" actId="115"/>
        <pc:sldMkLst>
          <pc:docMk/>
          <pc:sldMk cId="3021323226" sldId="398"/>
        </pc:sldMkLst>
        <pc:spChg chg="mod">
          <ac:chgData name="Alban VAN LAETHEM" userId="1893ae8f-d7e0-4c5f-861d-a482427ce7dc" providerId="ADAL" clId="{E4C2B6CD-F112-4E31-B913-D44333179B17}" dt="2024-02-09T17:37:14.763" v="3209" actId="20577"/>
          <ac:spMkLst>
            <pc:docMk/>
            <pc:sldMk cId="3021323226" sldId="398"/>
            <ac:spMk id="2" creationId="{52D6C381-5696-BC89-A653-C60601770689}"/>
          </ac:spMkLst>
        </pc:spChg>
        <pc:spChg chg="del">
          <ac:chgData name="Alban VAN LAETHEM" userId="1893ae8f-d7e0-4c5f-861d-a482427ce7dc" providerId="ADAL" clId="{E4C2B6CD-F112-4E31-B913-D44333179B17}" dt="2024-02-09T18:32:27.753" v="3764" actId="478"/>
          <ac:spMkLst>
            <pc:docMk/>
            <pc:sldMk cId="3021323226" sldId="398"/>
            <ac:spMk id="3" creationId="{8946AB55-80DD-DA00-0252-E458D15A68B0}"/>
          </ac:spMkLst>
        </pc:spChg>
        <pc:spChg chg="del">
          <ac:chgData name="Alban VAN LAETHEM" userId="1893ae8f-d7e0-4c5f-861d-a482427ce7dc" providerId="ADAL" clId="{E4C2B6CD-F112-4E31-B913-D44333179B17}" dt="2024-02-09T18:53:44.665" v="3887" actId="478"/>
          <ac:spMkLst>
            <pc:docMk/>
            <pc:sldMk cId="3021323226" sldId="398"/>
            <ac:spMk id="5" creationId="{5E0D9B32-E275-BD97-6D97-DA450DCA0FF3}"/>
          </ac:spMkLst>
        </pc:spChg>
        <pc:spChg chg="del">
          <ac:chgData name="Alban VAN LAETHEM" userId="1893ae8f-d7e0-4c5f-861d-a482427ce7dc" providerId="ADAL" clId="{E4C2B6CD-F112-4E31-B913-D44333179B17}" dt="2024-02-09T18:53:39.609" v="3883" actId="478"/>
          <ac:spMkLst>
            <pc:docMk/>
            <pc:sldMk cId="3021323226" sldId="398"/>
            <ac:spMk id="8" creationId="{90938B65-40EA-4565-7ECB-5AAA357A7168}"/>
          </ac:spMkLst>
        </pc:spChg>
        <pc:spChg chg="del">
          <ac:chgData name="Alban VAN LAETHEM" userId="1893ae8f-d7e0-4c5f-861d-a482427ce7dc" providerId="ADAL" clId="{E4C2B6CD-F112-4E31-B913-D44333179B17}" dt="2024-02-09T18:53:43.630" v="3886" actId="478"/>
          <ac:spMkLst>
            <pc:docMk/>
            <pc:sldMk cId="3021323226" sldId="398"/>
            <ac:spMk id="9" creationId="{D74DE489-4F92-7743-ADD9-41615F4760B7}"/>
          </ac:spMkLst>
        </pc:spChg>
        <pc:spChg chg="add mod">
          <ac:chgData name="Alban VAN LAETHEM" userId="1893ae8f-d7e0-4c5f-861d-a482427ce7dc" providerId="ADAL" clId="{E4C2B6CD-F112-4E31-B913-D44333179B17}" dt="2024-02-09T18:11:21.348" v="3438"/>
          <ac:spMkLst>
            <pc:docMk/>
            <pc:sldMk cId="3021323226" sldId="398"/>
            <ac:spMk id="10" creationId="{101D59B6-7B80-03BF-28CC-AEF2364AEBAF}"/>
          </ac:spMkLst>
        </pc:spChg>
        <pc:spChg chg="mod">
          <ac:chgData name="Alban VAN LAETHEM" userId="1893ae8f-d7e0-4c5f-861d-a482427ce7dc" providerId="ADAL" clId="{E4C2B6CD-F112-4E31-B913-D44333179B17}" dt="2024-02-10T09:20:37.870" v="4676" actId="115"/>
          <ac:spMkLst>
            <pc:docMk/>
            <pc:sldMk cId="3021323226" sldId="398"/>
            <ac:spMk id="12" creationId="{21886AF1-D4D1-E154-D70F-37F543984E4B}"/>
          </ac:spMkLst>
        </pc:spChg>
        <pc:spChg chg="add mod">
          <ac:chgData name="Alban VAN LAETHEM" userId="1893ae8f-d7e0-4c5f-861d-a482427ce7dc" providerId="ADAL" clId="{E4C2B6CD-F112-4E31-B913-D44333179B17}" dt="2024-02-09T18:31:59.922" v="3761"/>
          <ac:spMkLst>
            <pc:docMk/>
            <pc:sldMk cId="3021323226" sldId="398"/>
            <ac:spMk id="14" creationId="{3649761D-08AC-1E04-73AC-E29A40B0DB5F}"/>
          </ac:spMkLst>
        </pc:spChg>
        <pc:spChg chg="add mod">
          <ac:chgData name="Alban VAN LAETHEM" userId="1893ae8f-d7e0-4c5f-861d-a482427ce7dc" providerId="ADAL" clId="{E4C2B6CD-F112-4E31-B913-D44333179B17}" dt="2024-02-09T18:33:04.875" v="3780" actId="1076"/>
          <ac:spMkLst>
            <pc:docMk/>
            <pc:sldMk cId="3021323226" sldId="398"/>
            <ac:spMk id="15" creationId="{8059DB1F-7B5B-81C9-9021-F0BC174B5E52}"/>
          </ac:spMkLst>
        </pc:spChg>
        <pc:spChg chg="del">
          <ac:chgData name="Alban VAN LAETHEM" userId="1893ae8f-d7e0-4c5f-861d-a482427ce7dc" providerId="ADAL" clId="{E4C2B6CD-F112-4E31-B913-D44333179B17}" dt="2024-02-09T18:52:16.519" v="3874" actId="478"/>
          <ac:spMkLst>
            <pc:docMk/>
            <pc:sldMk cId="3021323226" sldId="398"/>
            <ac:spMk id="16" creationId="{35DDE57B-8B57-2E4B-18E5-0C939208CA67}"/>
          </ac:spMkLst>
        </pc:spChg>
        <pc:spChg chg="del mod">
          <ac:chgData name="Alban VAN LAETHEM" userId="1893ae8f-d7e0-4c5f-861d-a482427ce7dc" providerId="ADAL" clId="{E4C2B6CD-F112-4E31-B913-D44333179B17}" dt="2024-02-09T18:53:42.469" v="3885" actId="478"/>
          <ac:spMkLst>
            <pc:docMk/>
            <pc:sldMk cId="3021323226" sldId="398"/>
            <ac:spMk id="18" creationId="{A903E5D3-3F8F-E885-F6D4-EA210D935BC4}"/>
          </ac:spMkLst>
        </pc:spChg>
        <pc:spChg chg="add mod">
          <ac:chgData name="Alban VAN LAETHEM" userId="1893ae8f-d7e0-4c5f-861d-a482427ce7dc" providerId="ADAL" clId="{E4C2B6CD-F112-4E31-B913-D44333179B17}" dt="2024-02-10T08:32:47.339" v="4038" actId="207"/>
          <ac:spMkLst>
            <pc:docMk/>
            <pc:sldMk cId="3021323226" sldId="398"/>
            <ac:spMk id="22" creationId="{6DEA26D2-1FD9-278E-40A1-497EA5CE631B}"/>
          </ac:spMkLst>
        </pc:spChg>
        <pc:spChg chg="mod">
          <ac:chgData name="Alban VAN LAETHEM" userId="1893ae8f-d7e0-4c5f-861d-a482427ce7dc" providerId="ADAL" clId="{E4C2B6CD-F112-4E31-B913-D44333179B17}" dt="2024-02-09T18:30:37.843" v="3752" actId="1076"/>
          <ac:spMkLst>
            <pc:docMk/>
            <pc:sldMk cId="3021323226" sldId="398"/>
            <ac:spMk id="31" creationId="{B3DEBE90-E57B-DCC8-1958-1E919135BECC}"/>
          </ac:spMkLst>
        </pc:spChg>
        <pc:spChg chg="mod">
          <ac:chgData name="Alban VAN LAETHEM" userId="1893ae8f-d7e0-4c5f-861d-a482427ce7dc" providerId="ADAL" clId="{E4C2B6CD-F112-4E31-B913-D44333179B17}" dt="2024-02-09T18:30:49.125" v="3754" actId="14100"/>
          <ac:spMkLst>
            <pc:docMk/>
            <pc:sldMk cId="3021323226" sldId="398"/>
            <ac:spMk id="35" creationId="{447B3FA8-CDFD-D268-DEED-9254BB7ABE00}"/>
          </ac:spMkLst>
        </pc:spChg>
        <pc:spChg chg="mod">
          <ac:chgData name="Alban VAN LAETHEM" userId="1893ae8f-d7e0-4c5f-861d-a482427ce7dc" providerId="ADAL" clId="{E4C2B6CD-F112-4E31-B913-D44333179B17}" dt="2024-02-09T18:53:58.481" v="3889" actId="1076"/>
          <ac:spMkLst>
            <pc:docMk/>
            <pc:sldMk cId="3021323226" sldId="398"/>
            <ac:spMk id="36" creationId="{34B96854-5177-1C84-673C-E1C34D071B77}"/>
          </ac:spMkLst>
        </pc:spChg>
        <pc:picChg chg="mod">
          <ac:chgData name="Alban VAN LAETHEM" userId="1893ae8f-d7e0-4c5f-861d-a482427ce7dc" providerId="ADAL" clId="{E4C2B6CD-F112-4E31-B913-D44333179B17}" dt="2024-02-09T18:30:14.171" v="3745" actId="1076"/>
          <ac:picMkLst>
            <pc:docMk/>
            <pc:sldMk cId="3021323226" sldId="398"/>
            <ac:picMk id="6" creationId="{8C208ACC-E3E9-DAAB-CB53-A7752914FE7E}"/>
          </ac:picMkLst>
        </pc:picChg>
        <pc:cxnChg chg="mod">
          <ac:chgData name="Alban VAN LAETHEM" userId="1893ae8f-d7e0-4c5f-861d-a482427ce7dc" providerId="ADAL" clId="{E4C2B6CD-F112-4E31-B913-D44333179B17}" dt="2024-02-10T09:10:08.024" v="4598" actId="14100"/>
          <ac:cxnSpMkLst>
            <pc:docMk/>
            <pc:sldMk cId="3021323226" sldId="398"/>
            <ac:cxnSpMk id="13" creationId="{3FCCE2C4-BB38-643B-D2EB-42053F5424E7}"/>
          </ac:cxnSpMkLst>
        </pc:cxnChg>
        <pc:cxnChg chg="mod">
          <ac:chgData name="Alban VAN LAETHEM" userId="1893ae8f-d7e0-4c5f-861d-a482427ce7dc" providerId="ADAL" clId="{E4C2B6CD-F112-4E31-B913-D44333179B17}" dt="2024-02-09T18:30:07.957" v="3742" actId="1076"/>
          <ac:cxnSpMkLst>
            <pc:docMk/>
            <pc:sldMk cId="3021323226" sldId="398"/>
            <ac:cxnSpMk id="26" creationId="{B9098747-B147-4604-07BC-72320D7F7B46}"/>
          </ac:cxnSpMkLst>
        </pc:cxnChg>
        <pc:cxnChg chg="mod">
          <ac:chgData name="Alban VAN LAETHEM" userId="1893ae8f-d7e0-4c5f-861d-a482427ce7dc" providerId="ADAL" clId="{E4C2B6CD-F112-4E31-B913-D44333179B17}" dt="2024-02-09T18:32:50.060" v="3776" actId="14100"/>
          <ac:cxnSpMkLst>
            <pc:docMk/>
            <pc:sldMk cId="3021323226" sldId="398"/>
            <ac:cxnSpMk id="30" creationId="{5F051A82-4907-0B8B-5682-DC8D1A7BBBA3}"/>
          </ac:cxnSpMkLst>
        </pc:cxnChg>
        <pc:cxnChg chg="mod ord">
          <ac:chgData name="Alban VAN LAETHEM" userId="1893ae8f-d7e0-4c5f-861d-a482427ce7dc" providerId="ADAL" clId="{E4C2B6CD-F112-4E31-B913-D44333179B17}" dt="2024-02-10T09:10:18.450" v="4600" actId="1037"/>
          <ac:cxnSpMkLst>
            <pc:docMk/>
            <pc:sldMk cId="3021323226" sldId="398"/>
            <ac:cxnSpMk id="32" creationId="{CEBBE095-2AFD-D236-70C5-8BDB56B7B390}"/>
          </ac:cxnSpMkLst>
        </pc:cxnChg>
      </pc:sldChg>
      <pc:sldChg chg="addSp delSp modSp add mod modTransition delAnim modAnim">
        <pc:chgData name="Alban VAN LAETHEM" userId="1893ae8f-d7e0-4c5f-861d-a482427ce7dc" providerId="ADAL" clId="{E4C2B6CD-F112-4E31-B913-D44333179B17}" dt="2024-02-09T18:26:24.409" v="3661" actId="1036"/>
        <pc:sldMkLst>
          <pc:docMk/>
          <pc:sldMk cId="1302011940" sldId="399"/>
        </pc:sldMkLst>
        <pc:spChg chg="del mod">
          <ac:chgData name="Alban VAN LAETHEM" userId="1893ae8f-d7e0-4c5f-861d-a482427ce7dc" providerId="ADAL" clId="{E4C2B6CD-F112-4E31-B913-D44333179B17}" dt="2024-02-09T17:42:25.767" v="3236"/>
          <ac:spMkLst>
            <pc:docMk/>
            <pc:sldMk cId="1302011940" sldId="399"/>
            <ac:spMk id="3" creationId="{BC2D3D71-F5B6-299E-1D22-3AB18149C84E}"/>
          </ac:spMkLst>
        </pc:spChg>
        <pc:spChg chg="add mod">
          <ac:chgData name="Alban VAN LAETHEM" userId="1893ae8f-d7e0-4c5f-861d-a482427ce7dc" providerId="ADAL" clId="{E4C2B6CD-F112-4E31-B913-D44333179B17}" dt="2024-02-09T18:26:24.409" v="3661" actId="1036"/>
          <ac:spMkLst>
            <pc:docMk/>
            <pc:sldMk cId="1302011940" sldId="399"/>
            <ac:spMk id="7" creationId="{97D41A5B-F978-3959-7989-07CFF1F367FC}"/>
          </ac:spMkLst>
        </pc:spChg>
        <pc:spChg chg="add mod">
          <ac:chgData name="Alban VAN LAETHEM" userId="1893ae8f-d7e0-4c5f-861d-a482427ce7dc" providerId="ADAL" clId="{E4C2B6CD-F112-4E31-B913-D44333179B17}" dt="2024-02-09T17:50:17.586" v="3255" actId="1076"/>
          <ac:spMkLst>
            <pc:docMk/>
            <pc:sldMk cId="1302011940" sldId="399"/>
            <ac:spMk id="8" creationId="{64A17A10-79E7-4D07-DBC3-E827EF10A611}"/>
          </ac:spMkLst>
        </pc:spChg>
        <pc:spChg chg="del">
          <ac:chgData name="Alban VAN LAETHEM" userId="1893ae8f-d7e0-4c5f-861d-a482427ce7dc" providerId="ADAL" clId="{E4C2B6CD-F112-4E31-B913-D44333179B17}" dt="2024-02-09T17:42:23.581" v="3232" actId="478"/>
          <ac:spMkLst>
            <pc:docMk/>
            <pc:sldMk cId="1302011940" sldId="399"/>
            <ac:spMk id="9" creationId="{0600665D-5518-D68E-AF3D-030B0C9C1EC8}"/>
          </ac:spMkLst>
        </pc:spChg>
        <pc:spChg chg="add mod">
          <ac:chgData name="Alban VAN LAETHEM" userId="1893ae8f-d7e0-4c5f-861d-a482427ce7dc" providerId="ADAL" clId="{E4C2B6CD-F112-4E31-B913-D44333179B17}" dt="2024-02-09T17:54:40.148" v="3296" actId="1076"/>
          <ac:spMkLst>
            <pc:docMk/>
            <pc:sldMk cId="1302011940" sldId="399"/>
            <ac:spMk id="11" creationId="{B2D236FC-2D97-4096-C6E8-68D3DD112669}"/>
          </ac:spMkLst>
        </pc:spChg>
        <pc:spChg chg="mod ord">
          <ac:chgData name="Alban VAN LAETHEM" userId="1893ae8f-d7e0-4c5f-861d-a482427ce7dc" providerId="ADAL" clId="{E4C2B6CD-F112-4E31-B913-D44333179B17}" dt="2024-02-09T17:54:50.308" v="3299" actId="167"/>
          <ac:spMkLst>
            <pc:docMk/>
            <pc:sldMk cId="1302011940" sldId="399"/>
            <ac:spMk id="12" creationId="{8821CE8D-C61D-97DF-C452-7ABAB964F9FA}"/>
          </ac:spMkLst>
        </pc:spChg>
        <pc:spChg chg="add mod">
          <ac:chgData name="Alban VAN LAETHEM" userId="1893ae8f-d7e0-4c5f-861d-a482427ce7dc" providerId="ADAL" clId="{E4C2B6CD-F112-4E31-B913-D44333179B17}" dt="2024-02-09T18:11:17.315" v="3437"/>
          <ac:spMkLst>
            <pc:docMk/>
            <pc:sldMk cId="1302011940" sldId="399"/>
            <ac:spMk id="13" creationId="{B27A0D1A-10C1-E8A3-B88C-EE8383483D7E}"/>
          </ac:spMkLst>
        </pc:spChg>
        <pc:picChg chg="add mod">
          <ac:chgData name="Alban VAN LAETHEM" userId="1893ae8f-d7e0-4c5f-861d-a482427ce7dc" providerId="ADAL" clId="{E4C2B6CD-F112-4E31-B913-D44333179B17}" dt="2024-02-09T18:26:11.908" v="3658" actId="1076"/>
          <ac:picMkLst>
            <pc:docMk/>
            <pc:sldMk cId="1302011940" sldId="399"/>
            <ac:picMk id="5" creationId="{A298B11C-AAEA-0960-3F5B-D1EED2767081}"/>
          </ac:picMkLst>
        </pc:picChg>
        <pc:picChg chg="del">
          <ac:chgData name="Alban VAN LAETHEM" userId="1893ae8f-d7e0-4c5f-861d-a482427ce7dc" providerId="ADAL" clId="{E4C2B6CD-F112-4E31-B913-D44333179B17}" dt="2024-02-09T17:42:26.945" v="3237" actId="478"/>
          <ac:picMkLst>
            <pc:docMk/>
            <pc:sldMk cId="1302011940" sldId="399"/>
            <ac:picMk id="6" creationId="{7F6C7FC8-0737-2E45-DEE0-5A49D59B2408}"/>
          </ac:picMkLst>
        </pc:picChg>
        <pc:cxnChg chg="del">
          <ac:chgData name="Alban VAN LAETHEM" userId="1893ae8f-d7e0-4c5f-861d-a482427ce7dc" providerId="ADAL" clId="{E4C2B6CD-F112-4E31-B913-D44333179B17}" dt="2024-02-09T17:42:25.763" v="3234" actId="478"/>
          <ac:cxnSpMkLst>
            <pc:docMk/>
            <pc:sldMk cId="1302011940" sldId="399"/>
            <ac:cxnSpMk id="32" creationId="{33C6B507-A6FB-71D2-36C7-0E1346E9FF98}"/>
          </ac:cxnSpMkLst>
        </pc:cxnChg>
      </pc:sldChg>
      <pc:sldChg chg="addSp delSp modSp add del mod modTransition delAnim modAnim">
        <pc:chgData name="Alban VAN LAETHEM" userId="1893ae8f-d7e0-4c5f-861d-a482427ce7dc" providerId="ADAL" clId="{E4C2B6CD-F112-4E31-B913-D44333179B17}" dt="2024-02-10T08:59:29.273" v="4165" actId="2696"/>
        <pc:sldMkLst>
          <pc:docMk/>
          <pc:sldMk cId="189605430" sldId="400"/>
        </pc:sldMkLst>
        <pc:spChg chg="mod">
          <ac:chgData name="Alban VAN LAETHEM" userId="1893ae8f-d7e0-4c5f-861d-a482427ce7dc" providerId="ADAL" clId="{E4C2B6CD-F112-4E31-B913-D44333179B17}" dt="2024-02-10T08:48:35.298" v="4078" actId="20577"/>
          <ac:spMkLst>
            <pc:docMk/>
            <pc:sldMk cId="189605430" sldId="400"/>
            <ac:spMk id="7" creationId="{E987AC8D-7045-5491-122D-065EED24DD9C}"/>
          </ac:spMkLst>
        </pc:spChg>
        <pc:spChg chg="mod">
          <ac:chgData name="Alban VAN LAETHEM" userId="1893ae8f-d7e0-4c5f-861d-a482427ce7dc" providerId="ADAL" clId="{E4C2B6CD-F112-4E31-B913-D44333179B17}" dt="2024-02-10T08:50:59.090" v="4105" actId="1076"/>
          <ac:spMkLst>
            <pc:docMk/>
            <pc:sldMk cId="189605430" sldId="400"/>
            <ac:spMk id="15" creationId="{82FD7F4B-0706-2128-2413-B6A6F2F69EDA}"/>
          </ac:spMkLst>
        </pc:spChg>
        <pc:spChg chg="del">
          <ac:chgData name="Alban VAN LAETHEM" userId="1893ae8f-d7e0-4c5f-861d-a482427ce7dc" providerId="ADAL" clId="{E4C2B6CD-F112-4E31-B913-D44333179B17}" dt="2024-02-10T08:49:27.629" v="4082" actId="478"/>
          <ac:spMkLst>
            <pc:docMk/>
            <pc:sldMk cId="189605430" sldId="400"/>
            <ac:spMk id="22" creationId="{369BD772-F268-8CD5-3A26-DE487808449A}"/>
          </ac:spMkLst>
        </pc:spChg>
        <pc:spChg chg="mod">
          <ac:chgData name="Alban VAN LAETHEM" userId="1893ae8f-d7e0-4c5f-861d-a482427ce7dc" providerId="ADAL" clId="{E4C2B6CD-F112-4E31-B913-D44333179B17}" dt="2024-02-10T08:50:34.585" v="4101" actId="1076"/>
          <ac:spMkLst>
            <pc:docMk/>
            <pc:sldMk cId="189605430" sldId="400"/>
            <ac:spMk id="31" creationId="{0727B968-EC47-E32B-A483-541C2BC919B9}"/>
          </ac:spMkLst>
        </pc:spChg>
        <pc:spChg chg="mod">
          <ac:chgData name="Alban VAN LAETHEM" userId="1893ae8f-d7e0-4c5f-861d-a482427ce7dc" providerId="ADAL" clId="{E4C2B6CD-F112-4E31-B913-D44333179B17}" dt="2024-02-10T08:50:05.378" v="4093" actId="1076"/>
          <ac:spMkLst>
            <pc:docMk/>
            <pc:sldMk cId="189605430" sldId="400"/>
            <ac:spMk id="35" creationId="{187E2DC8-A79D-8888-322D-260839167840}"/>
          </ac:spMkLst>
        </pc:spChg>
        <pc:picChg chg="mod">
          <ac:chgData name="Alban VAN LAETHEM" userId="1893ae8f-d7e0-4c5f-861d-a482427ce7dc" providerId="ADAL" clId="{E4C2B6CD-F112-4E31-B913-D44333179B17}" dt="2024-02-10T08:49:20.554" v="4081" actId="1076"/>
          <ac:picMkLst>
            <pc:docMk/>
            <pc:sldMk cId="189605430" sldId="400"/>
            <ac:picMk id="6" creationId="{6313F813-E4A1-A5CA-D59B-B919A905C081}"/>
          </ac:picMkLst>
        </pc:picChg>
        <pc:cxnChg chg="mod">
          <ac:chgData name="Alban VAN LAETHEM" userId="1893ae8f-d7e0-4c5f-861d-a482427ce7dc" providerId="ADAL" clId="{E4C2B6CD-F112-4E31-B913-D44333179B17}" dt="2024-02-10T08:52:48.005" v="4115" actId="14100"/>
          <ac:cxnSpMkLst>
            <pc:docMk/>
            <pc:sldMk cId="189605430" sldId="400"/>
            <ac:cxnSpMk id="13" creationId="{2070329D-A65A-B275-3177-B5327D15C254}"/>
          </ac:cxnSpMkLst>
        </pc:cxnChg>
        <pc:cxnChg chg="add mod">
          <ac:chgData name="Alban VAN LAETHEM" userId="1893ae8f-d7e0-4c5f-861d-a482427ce7dc" providerId="ADAL" clId="{E4C2B6CD-F112-4E31-B913-D44333179B17}" dt="2024-02-10T08:52:30.982" v="4112" actId="1076"/>
          <ac:cxnSpMkLst>
            <pc:docMk/>
            <pc:sldMk cId="189605430" sldId="400"/>
            <ac:cxnSpMk id="18" creationId="{63079FA0-4128-5CE4-DCDB-576EC56453CB}"/>
          </ac:cxnSpMkLst>
        </pc:cxnChg>
        <pc:cxnChg chg="mod">
          <ac:chgData name="Alban VAN LAETHEM" userId="1893ae8f-d7e0-4c5f-861d-a482427ce7dc" providerId="ADAL" clId="{E4C2B6CD-F112-4E31-B913-D44333179B17}" dt="2024-02-10T08:50:19.970" v="4095" actId="14100"/>
          <ac:cxnSpMkLst>
            <pc:docMk/>
            <pc:sldMk cId="189605430" sldId="400"/>
            <ac:cxnSpMk id="26" creationId="{49B872C0-0727-F2DB-A862-9A98CBCD8D63}"/>
          </ac:cxnSpMkLst>
        </pc:cxnChg>
        <pc:cxnChg chg="mod">
          <ac:chgData name="Alban VAN LAETHEM" userId="1893ae8f-d7e0-4c5f-861d-a482427ce7dc" providerId="ADAL" clId="{E4C2B6CD-F112-4E31-B913-D44333179B17}" dt="2024-02-10T08:50:30.353" v="4100" actId="14100"/>
          <ac:cxnSpMkLst>
            <pc:docMk/>
            <pc:sldMk cId="189605430" sldId="400"/>
            <ac:cxnSpMk id="30" creationId="{DB1977FD-B817-8787-5AD7-A365DA324E27}"/>
          </ac:cxnSpMkLst>
        </pc:cxnChg>
        <pc:cxnChg chg="mod">
          <ac:chgData name="Alban VAN LAETHEM" userId="1893ae8f-d7e0-4c5f-861d-a482427ce7dc" providerId="ADAL" clId="{E4C2B6CD-F112-4E31-B913-D44333179B17}" dt="2024-02-10T08:51:25.018" v="4107" actId="14100"/>
          <ac:cxnSpMkLst>
            <pc:docMk/>
            <pc:sldMk cId="189605430" sldId="400"/>
            <ac:cxnSpMk id="32" creationId="{422CCF0D-9FA6-802F-53DB-6B2F9F96B9FD}"/>
          </ac:cxnSpMkLst>
        </pc:cxnChg>
      </pc:sldChg>
      <pc:sldChg chg="add del">
        <pc:chgData name="Alban VAN LAETHEM" userId="1893ae8f-d7e0-4c5f-861d-a482427ce7dc" providerId="ADAL" clId="{E4C2B6CD-F112-4E31-B913-D44333179B17}" dt="2024-02-09T17:58:58.028" v="3326" actId="47"/>
        <pc:sldMkLst>
          <pc:docMk/>
          <pc:sldMk cId="3122819530" sldId="400"/>
        </pc:sldMkLst>
      </pc:sldChg>
      <pc:sldChg chg="addSp delSp modSp add del mod modTransition">
        <pc:chgData name="Alban VAN LAETHEM" userId="1893ae8f-d7e0-4c5f-861d-a482427ce7dc" providerId="ADAL" clId="{E4C2B6CD-F112-4E31-B913-D44333179B17}" dt="2024-02-09T18:04:47.565" v="3399" actId="2696"/>
        <pc:sldMkLst>
          <pc:docMk/>
          <pc:sldMk cId="3183759655" sldId="400"/>
        </pc:sldMkLst>
        <pc:spChg chg="del">
          <ac:chgData name="Alban VAN LAETHEM" userId="1893ae8f-d7e0-4c5f-861d-a482427ce7dc" providerId="ADAL" clId="{E4C2B6CD-F112-4E31-B913-D44333179B17}" dt="2024-02-09T18:03:33.618" v="3388" actId="478"/>
          <ac:spMkLst>
            <pc:docMk/>
            <pc:sldMk cId="3183759655" sldId="400"/>
            <ac:spMk id="2" creationId="{A0DEF79D-DFE4-AF21-EA20-EB2DF4FE5597}"/>
          </ac:spMkLst>
        </pc:spChg>
        <pc:spChg chg="mod">
          <ac:chgData name="Alban VAN LAETHEM" userId="1893ae8f-d7e0-4c5f-861d-a482427ce7dc" providerId="ADAL" clId="{E4C2B6CD-F112-4E31-B913-D44333179B17}" dt="2024-02-09T18:04:10.942" v="3396" actId="122"/>
          <ac:spMkLst>
            <pc:docMk/>
            <pc:sldMk cId="3183759655" sldId="400"/>
            <ac:spMk id="6" creationId="{BD4CEF32-BCFA-D88C-6BD8-095349193D67}"/>
          </ac:spMkLst>
        </pc:spChg>
        <pc:spChg chg="add del mod">
          <ac:chgData name="Alban VAN LAETHEM" userId="1893ae8f-d7e0-4c5f-861d-a482427ce7dc" providerId="ADAL" clId="{E4C2B6CD-F112-4E31-B913-D44333179B17}" dt="2024-02-09T18:03:48.712" v="3390" actId="478"/>
          <ac:spMkLst>
            <pc:docMk/>
            <pc:sldMk cId="3183759655" sldId="400"/>
            <ac:spMk id="7" creationId="{B74FDD28-E600-C902-3E81-0166C0634382}"/>
          </ac:spMkLst>
        </pc:spChg>
      </pc:sldChg>
      <pc:sldChg chg="add del modTransition modAnim">
        <pc:chgData name="Alban VAN LAETHEM" userId="1893ae8f-d7e0-4c5f-861d-a482427ce7dc" providerId="ADAL" clId="{E4C2B6CD-F112-4E31-B913-D44333179B17}" dt="2024-02-09T17:52:40.642" v="3282"/>
        <pc:sldMkLst>
          <pc:docMk/>
          <pc:sldMk cId="4157017239" sldId="400"/>
        </pc:sldMkLst>
      </pc:sldChg>
      <pc:sldChg chg="addSp delSp modSp add del mod modTransition delCm">
        <pc:chgData name="Alban VAN LAETHEM" userId="1893ae8f-d7e0-4c5f-861d-a482427ce7dc" providerId="ADAL" clId="{E4C2B6CD-F112-4E31-B913-D44333179B17}" dt="2024-02-09T18:03:17.701" v="3384" actId="47"/>
        <pc:sldMkLst>
          <pc:docMk/>
          <pc:sldMk cId="4275771555" sldId="400"/>
        </pc:sldMkLst>
        <pc:spChg chg="del mod">
          <ac:chgData name="Alban VAN LAETHEM" userId="1893ae8f-d7e0-4c5f-861d-a482427ce7dc" providerId="ADAL" clId="{E4C2B6CD-F112-4E31-B913-D44333179B17}" dt="2024-02-09T17:59:51.332" v="3334" actId="478"/>
          <ac:spMkLst>
            <pc:docMk/>
            <pc:sldMk cId="4275771555" sldId="400"/>
            <ac:spMk id="2" creationId="{930582C1-B2CB-5DB9-8F75-676D851BDF9A}"/>
          </ac:spMkLst>
        </pc:spChg>
        <pc:spChg chg="del">
          <ac:chgData name="Alban VAN LAETHEM" userId="1893ae8f-d7e0-4c5f-861d-a482427ce7dc" providerId="ADAL" clId="{E4C2B6CD-F112-4E31-B913-D44333179B17}" dt="2024-02-09T18:00:23.302" v="3340" actId="478"/>
          <ac:spMkLst>
            <pc:docMk/>
            <pc:sldMk cId="4275771555" sldId="400"/>
            <ac:spMk id="3" creationId="{3D4BBD4E-0E1D-A407-27C3-B376737C2DD0}"/>
          </ac:spMkLst>
        </pc:spChg>
        <pc:spChg chg="add del mod">
          <ac:chgData name="Alban VAN LAETHEM" userId="1893ae8f-d7e0-4c5f-861d-a482427ce7dc" providerId="ADAL" clId="{E4C2B6CD-F112-4E31-B913-D44333179B17}" dt="2024-02-09T18:00:19.662" v="3339" actId="478"/>
          <ac:spMkLst>
            <pc:docMk/>
            <pc:sldMk cId="4275771555" sldId="400"/>
            <ac:spMk id="5" creationId="{2BB85708-CC87-B06D-8665-8BA72A9D8602}"/>
          </ac:spMkLst>
        </pc:spChg>
        <pc:spChg chg="add del mod">
          <ac:chgData name="Alban VAN LAETHEM" userId="1893ae8f-d7e0-4c5f-861d-a482427ce7dc" providerId="ADAL" clId="{E4C2B6CD-F112-4E31-B913-D44333179B17}" dt="2024-02-09T17:59:53.647" v="3335" actId="478"/>
          <ac:spMkLst>
            <pc:docMk/>
            <pc:sldMk cId="4275771555" sldId="400"/>
            <ac:spMk id="7" creationId="{51F22726-CECB-BC32-6FDB-9F1F9A7E997B}"/>
          </ac:spMkLst>
        </pc:spChg>
        <pc:spChg chg="add mod">
          <ac:chgData name="Alban VAN LAETHEM" userId="1893ae8f-d7e0-4c5f-861d-a482427ce7dc" providerId="ADAL" clId="{E4C2B6CD-F112-4E31-B913-D44333179B17}" dt="2024-02-09T18:00:39.412" v="3350" actId="20577"/>
          <ac:spMkLst>
            <pc:docMk/>
            <pc:sldMk cId="4275771555" sldId="400"/>
            <ac:spMk id="8" creationId="{BF59DBC3-38E8-E565-60F3-C6E4122A4B65}"/>
          </ac:spMkLst>
        </pc:spChg>
        <pc:extLst>
          <p:ext xmlns:p="http://schemas.openxmlformats.org/presentationml/2006/main" uri="{D6D511B9-2390-475A-947B-AFAB55BFBCF1}">
            <pc226:cmChg xmlns:pc226="http://schemas.microsoft.com/office/powerpoint/2022/06/main/command" chg="del">
              <pc226:chgData name="Alban VAN LAETHEM" userId="1893ae8f-d7e0-4c5f-861d-a482427ce7dc" providerId="ADAL" clId="{E4C2B6CD-F112-4E31-B913-D44333179B17}" dt="2024-02-09T17:59:12.166" v="3328"/>
              <pc2:cmMkLst xmlns:pc2="http://schemas.microsoft.com/office/powerpoint/2019/9/main/command">
                <pc:docMk/>
                <pc:sldMk cId="4275771555" sldId="400"/>
                <pc2:cmMk id="{2C611FDF-09F1-40AD-9095-6D11AA30180F}"/>
              </pc2:cmMkLst>
            </pc226:cmChg>
          </p:ext>
        </pc:extLst>
      </pc:sldChg>
      <pc:sldChg chg="modSp add del mod">
        <pc:chgData name="Alban VAN LAETHEM" userId="1893ae8f-d7e0-4c5f-861d-a482427ce7dc" providerId="ADAL" clId="{E4C2B6CD-F112-4E31-B913-D44333179B17}" dt="2024-02-09T18:03:18.737" v="3385" actId="47"/>
        <pc:sldMkLst>
          <pc:docMk/>
          <pc:sldMk cId="73440326" sldId="401"/>
        </pc:sldMkLst>
        <pc:spChg chg="mod">
          <ac:chgData name="Alban VAN LAETHEM" userId="1893ae8f-d7e0-4c5f-861d-a482427ce7dc" providerId="ADAL" clId="{E4C2B6CD-F112-4E31-B913-D44333179B17}" dt="2024-02-09T18:01:08.766" v="3360" actId="403"/>
          <ac:spMkLst>
            <pc:docMk/>
            <pc:sldMk cId="73440326" sldId="401"/>
            <ac:spMk id="8" creationId="{89109638-EF15-658B-3C4D-A4DC5B224FB6}"/>
          </ac:spMkLst>
        </pc:spChg>
      </pc:sldChg>
      <pc:sldChg chg="addSp delSp modSp add mod ord modAnim modNotesTx">
        <pc:chgData name="Alban VAN LAETHEM" userId="1893ae8f-d7e0-4c5f-861d-a482427ce7dc" providerId="ADAL" clId="{E4C2B6CD-F112-4E31-B913-D44333179B17}" dt="2024-02-10T12:16:52.980" v="6116" actId="20577"/>
        <pc:sldMkLst>
          <pc:docMk/>
          <pc:sldMk cId="1508106223" sldId="401"/>
        </pc:sldMkLst>
        <pc:spChg chg="add del mod">
          <ac:chgData name="Alban VAN LAETHEM" userId="1893ae8f-d7e0-4c5f-861d-a482427ce7dc" providerId="ADAL" clId="{E4C2B6CD-F112-4E31-B913-D44333179B17}" dt="2024-02-10T08:53:24.656" v="4124" actId="478"/>
          <ac:spMkLst>
            <pc:docMk/>
            <pc:sldMk cId="1508106223" sldId="401"/>
            <ac:spMk id="3" creationId="{EF68D374-749C-670E-D73D-0B7C48C0A530}"/>
          </ac:spMkLst>
        </pc:spChg>
        <pc:spChg chg="mod">
          <ac:chgData name="Alban VAN LAETHEM" userId="1893ae8f-d7e0-4c5f-861d-a482427ce7dc" providerId="ADAL" clId="{E4C2B6CD-F112-4E31-B913-D44333179B17}" dt="2024-02-10T09:20:23.516" v="4674" actId="115"/>
          <ac:spMkLst>
            <pc:docMk/>
            <pc:sldMk cId="1508106223" sldId="401"/>
            <ac:spMk id="12" creationId="{28BAC431-EDEE-1B9F-1696-E9795D2DA52A}"/>
          </ac:spMkLst>
        </pc:spChg>
        <pc:spChg chg="add mod">
          <ac:chgData name="Alban VAN LAETHEM" userId="1893ae8f-d7e0-4c5f-861d-a482427ce7dc" providerId="ADAL" clId="{E4C2B6CD-F112-4E31-B913-D44333179B17}" dt="2024-02-10T09:00:47.468" v="4178" actId="207"/>
          <ac:spMkLst>
            <pc:docMk/>
            <pc:sldMk cId="1508106223" sldId="401"/>
            <ac:spMk id="22" creationId="{1E9DC5A7-8896-91EE-98F6-BD8218FC7145}"/>
          </ac:spMkLst>
        </pc:spChg>
        <pc:spChg chg="add mod">
          <ac:chgData name="Alban VAN LAETHEM" userId="1893ae8f-d7e0-4c5f-861d-a482427ce7dc" providerId="ADAL" clId="{E4C2B6CD-F112-4E31-B913-D44333179B17}" dt="2024-02-10T09:00:42.999" v="4177" actId="207"/>
          <ac:spMkLst>
            <pc:docMk/>
            <pc:sldMk cId="1508106223" sldId="401"/>
            <ac:spMk id="23" creationId="{691E30A0-2E5A-0C24-753E-5CBAB05ED8B9}"/>
          </ac:spMkLst>
        </pc:spChg>
        <pc:spChg chg="add mod">
          <ac:chgData name="Alban VAN LAETHEM" userId="1893ae8f-d7e0-4c5f-861d-a482427ce7dc" providerId="ADAL" clId="{E4C2B6CD-F112-4E31-B913-D44333179B17}" dt="2024-02-10T09:14:12.565" v="4663" actId="1076"/>
          <ac:spMkLst>
            <pc:docMk/>
            <pc:sldMk cId="1508106223" sldId="401"/>
            <ac:spMk id="24" creationId="{7A53A163-63AB-98C0-CE9C-3F2138D54A88}"/>
          </ac:spMkLst>
        </pc:spChg>
        <pc:spChg chg="mod">
          <ac:chgData name="Alban VAN LAETHEM" userId="1893ae8f-d7e0-4c5f-861d-a482427ce7dc" providerId="ADAL" clId="{E4C2B6CD-F112-4E31-B913-D44333179B17}" dt="2024-02-10T09:03:06.491" v="4287" actId="1035"/>
          <ac:spMkLst>
            <pc:docMk/>
            <pc:sldMk cId="1508106223" sldId="401"/>
            <ac:spMk id="36" creationId="{FD71C7A8-ED7D-28BE-8C72-5A5E6840954A}"/>
          </ac:spMkLst>
        </pc:spChg>
        <pc:picChg chg="mod">
          <ac:chgData name="Alban VAN LAETHEM" userId="1893ae8f-d7e0-4c5f-861d-a482427ce7dc" providerId="ADAL" clId="{E4C2B6CD-F112-4E31-B913-D44333179B17}" dt="2024-02-10T09:13:37.876" v="4657" actId="1076"/>
          <ac:picMkLst>
            <pc:docMk/>
            <pc:sldMk cId="1508106223" sldId="401"/>
            <ac:picMk id="6" creationId="{4CD684C5-6537-5A92-9878-75E2A1ECB896}"/>
          </ac:picMkLst>
        </pc:picChg>
        <pc:cxnChg chg="add del mod ord">
          <ac:chgData name="Alban VAN LAETHEM" userId="1893ae8f-d7e0-4c5f-861d-a482427ce7dc" providerId="ADAL" clId="{E4C2B6CD-F112-4E31-B913-D44333179B17}" dt="2024-02-10T08:55:23.123" v="4140" actId="167"/>
          <ac:cxnSpMkLst>
            <pc:docMk/>
            <pc:sldMk cId="1508106223" sldId="401"/>
            <ac:cxnSpMk id="5" creationId="{5FE0E2CD-B416-01C7-ED60-EDB23FCB28D7}"/>
          </ac:cxnSpMkLst>
        </pc:cxnChg>
        <pc:cxnChg chg="mod">
          <ac:chgData name="Alban VAN LAETHEM" userId="1893ae8f-d7e0-4c5f-861d-a482427ce7dc" providerId="ADAL" clId="{E4C2B6CD-F112-4E31-B913-D44333179B17}" dt="2024-02-10T09:14:23.109" v="4664" actId="14100"/>
          <ac:cxnSpMkLst>
            <pc:docMk/>
            <pc:sldMk cId="1508106223" sldId="401"/>
            <ac:cxnSpMk id="13" creationId="{D87234BC-EE4A-B47A-4A36-8CDE46918B28}"/>
          </ac:cxnSpMkLst>
        </pc:cxnChg>
        <pc:cxnChg chg="add mod">
          <ac:chgData name="Alban VAN LAETHEM" userId="1893ae8f-d7e0-4c5f-861d-a482427ce7dc" providerId="ADAL" clId="{E4C2B6CD-F112-4E31-B913-D44333179B17}" dt="2024-02-10T09:05:02.126" v="4296" actId="14100"/>
          <ac:cxnSpMkLst>
            <pc:docMk/>
            <pc:sldMk cId="1508106223" sldId="401"/>
            <ac:cxnSpMk id="14" creationId="{19D11601-CB91-FEE1-9146-6929EFBADB43}"/>
          </ac:cxnSpMkLst>
        </pc:cxnChg>
        <pc:cxnChg chg="add mod">
          <ac:chgData name="Alban VAN LAETHEM" userId="1893ae8f-d7e0-4c5f-861d-a482427ce7dc" providerId="ADAL" clId="{E4C2B6CD-F112-4E31-B913-D44333179B17}" dt="2024-02-10T09:13:08.486" v="4655" actId="1037"/>
          <ac:cxnSpMkLst>
            <pc:docMk/>
            <pc:sldMk cId="1508106223" sldId="401"/>
            <ac:cxnSpMk id="19" creationId="{C36375AD-5833-13B3-15AC-8CA02E9CA4C5}"/>
          </ac:cxnSpMkLst>
        </pc:cxnChg>
        <pc:cxnChg chg="mod">
          <ac:chgData name="Alban VAN LAETHEM" userId="1893ae8f-d7e0-4c5f-861d-a482427ce7dc" providerId="ADAL" clId="{E4C2B6CD-F112-4E31-B913-D44333179B17}" dt="2024-02-10T09:07:56.707" v="4321" actId="1036"/>
          <ac:cxnSpMkLst>
            <pc:docMk/>
            <pc:sldMk cId="1508106223" sldId="401"/>
            <ac:cxnSpMk id="26" creationId="{94575713-EC87-AB02-617D-000029EEE98F}"/>
          </ac:cxnSpMkLst>
        </pc:cxnChg>
        <pc:cxnChg chg="mod">
          <ac:chgData name="Alban VAN LAETHEM" userId="1893ae8f-d7e0-4c5f-861d-a482427ce7dc" providerId="ADAL" clId="{E4C2B6CD-F112-4E31-B913-D44333179B17}" dt="2024-02-10T09:07:56.707" v="4321" actId="1036"/>
          <ac:cxnSpMkLst>
            <pc:docMk/>
            <pc:sldMk cId="1508106223" sldId="401"/>
            <ac:cxnSpMk id="30" creationId="{9768D213-0522-62F4-DB5F-8A78B37BAE29}"/>
          </ac:cxnSpMkLst>
        </pc:cxnChg>
        <pc:cxnChg chg="mod">
          <ac:chgData name="Alban VAN LAETHEM" userId="1893ae8f-d7e0-4c5f-861d-a482427ce7dc" providerId="ADAL" clId="{E4C2B6CD-F112-4E31-B913-D44333179B17}" dt="2024-02-10T09:13:53.414" v="4659" actId="14100"/>
          <ac:cxnSpMkLst>
            <pc:docMk/>
            <pc:sldMk cId="1508106223" sldId="401"/>
            <ac:cxnSpMk id="32" creationId="{CB58B2CE-C334-7D9B-20CF-6245F7A029D3}"/>
          </ac:cxnSpMkLst>
        </pc:cxnChg>
      </pc:sldChg>
      <pc:sldChg chg="addSp delSp modSp add mod delAnim modAnim modNotesTx">
        <pc:chgData name="Alban VAN LAETHEM" userId="1893ae8f-d7e0-4c5f-861d-a482427ce7dc" providerId="ADAL" clId="{E4C2B6CD-F112-4E31-B913-D44333179B17}" dt="2024-02-10T12:58:53.859" v="6229" actId="208"/>
        <pc:sldMkLst>
          <pc:docMk/>
          <pc:sldMk cId="2514421943" sldId="402"/>
        </pc:sldMkLst>
        <pc:spChg chg="mod">
          <ac:chgData name="Alban VAN LAETHEM" userId="1893ae8f-d7e0-4c5f-861d-a482427ce7dc" providerId="ADAL" clId="{E4C2B6CD-F112-4E31-B913-D44333179B17}" dt="2024-02-10T12:23:40.428" v="6125" actId="20577"/>
          <ac:spMkLst>
            <pc:docMk/>
            <pc:sldMk cId="2514421943" sldId="402"/>
            <ac:spMk id="2" creationId="{53E7F952-7D62-AD4A-554C-DD9E7A155B4D}"/>
          </ac:spMkLst>
        </pc:spChg>
        <pc:spChg chg="del">
          <ac:chgData name="Alban VAN LAETHEM" userId="1893ae8f-d7e0-4c5f-861d-a482427ce7dc" providerId="ADAL" clId="{E4C2B6CD-F112-4E31-B913-D44333179B17}" dt="2024-02-10T12:24:11.052" v="6129" actId="478"/>
          <ac:spMkLst>
            <pc:docMk/>
            <pc:sldMk cId="2514421943" sldId="402"/>
            <ac:spMk id="7" creationId="{CE5E4EAD-4A91-2EC9-D33B-88AAFCBD2842}"/>
          </ac:spMkLst>
        </pc:spChg>
        <pc:spChg chg="add del mod">
          <ac:chgData name="Alban VAN LAETHEM" userId="1893ae8f-d7e0-4c5f-861d-a482427ce7dc" providerId="ADAL" clId="{E4C2B6CD-F112-4E31-B913-D44333179B17}" dt="2024-02-10T12:24:08.047" v="6128" actId="478"/>
          <ac:spMkLst>
            <pc:docMk/>
            <pc:sldMk cId="2514421943" sldId="402"/>
            <ac:spMk id="8" creationId="{80AC1CA5-9196-4F7A-67E4-98650962C557}"/>
          </ac:spMkLst>
        </pc:spChg>
        <pc:spChg chg="add mod">
          <ac:chgData name="Alban VAN LAETHEM" userId="1893ae8f-d7e0-4c5f-861d-a482427ce7dc" providerId="ADAL" clId="{E4C2B6CD-F112-4E31-B913-D44333179B17}" dt="2024-02-10T12:30:34.779" v="6131"/>
          <ac:spMkLst>
            <pc:docMk/>
            <pc:sldMk cId="2514421943" sldId="402"/>
            <ac:spMk id="9" creationId="{929AE214-7DF8-4732-8574-7955942C4B4E}"/>
          </ac:spMkLst>
        </pc:spChg>
        <pc:spChg chg="del">
          <ac:chgData name="Alban VAN LAETHEM" userId="1893ae8f-d7e0-4c5f-861d-a482427ce7dc" providerId="ADAL" clId="{E4C2B6CD-F112-4E31-B913-D44333179B17}" dt="2024-02-10T12:30:34.347" v="6130" actId="478"/>
          <ac:spMkLst>
            <pc:docMk/>
            <pc:sldMk cId="2514421943" sldId="402"/>
            <ac:spMk id="10" creationId="{0CF47088-341C-C2A5-B995-E8B8F935BFE1}"/>
          </ac:spMkLst>
        </pc:spChg>
        <pc:spChg chg="del">
          <ac:chgData name="Alban VAN LAETHEM" userId="1893ae8f-d7e0-4c5f-861d-a482427ce7dc" providerId="ADAL" clId="{E4C2B6CD-F112-4E31-B913-D44333179B17}" dt="2024-02-10T12:24:05.374" v="6127" actId="478"/>
          <ac:spMkLst>
            <pc:docMk/>
            <pc:sldMk cId="2514421943" sldId="402"/>
            <ac:spMk id="12" creationId="{95642FE3-5D68-DD96-8E39-F929A4E6A60C}"/>
          </ac:spMkLst>
        </pc:spChg>
        <pc:spChg chg="del">
          <ac:chgData name="Alban VAN LAETHEM" userId="1893ae8f-d7e0-4c5f-861d-a482427ce7dc" providerId="ADAL" clId="{E4C2B6CD-F112-4E31-B913-D44333179B17}" dt="2024-02-10T12:24:05.374" v="6127" actId="478"/>
          <ac:spMkLst>
            <pc:docMk/>
            <pc:sldMk cId="2514421943" sldId="402"/>
            <ac:spMk id="15" creationId="{197ADA9E-E31C-529B-0A52-76E36A62F818}"/>
          </ac:spMkLst>
        </pc:spChg>
        <pc:spChg chg="del">
          <ac:chgData name="Alban VAN LAETHEM" userId="1893ae8f-d7e0-4c5f-861d-a482427ce7dc" providerId="ADAL" clId="{E4C2B6CD-F112-4E31-B913-D44333179B17}" dt="2024-02-10T12:24:05.374" v="6127" actId="478"/>
          <ac:spMkLst>
            <pc:docMk/>
            <pc:sldMk cId="2514421943" sldId="402"/>
            <ac:spMk id="22" creationId="{BA348F2F-094C-EA85-AFB5-6FFA9984CAFF}"/>
          </ac:spMkLst>
        </pc:spChg>
        <pc:spChg chg="del">
          <ac:chgData name="Alban VAN LAETHEM" userId="1893ae8f-d7e0-4c5f-861d-a482427ce7dc" providerId="ADAL" clId="{E4C2B6CD-F112-4E31-B913-D44333179B17}" dt="2024-02-10T12:24:05.374" v="6127" actId="478"/>
          <ac:spMkLst>
            <pc:docMk/>
            <pc:sldMk cId="2514421943" sldId="402"/>
            <ac:spMk id="23" creationId="{313D5D06-35EE-763A-6A37-46C1D7871DCD}"/>
          </ac:spMkLst>
        </pc:spChg>
        <pc:spChg chg="del">
          <ac:chgData name="Alban VAN LAETHEM" userId="1893ae8f-d7e0-4c5f-861d-a482427ce7dc" providerId="ADAL" clId="{E4C2B6CD-F112-4E31-B913-D44333179B17}" dt="2024-02-10T12:24:05.374" v="6127" actId="478"/>
          <ac:spMkLst>
            <pc:docMk/>
            <pc:sldMk cId="2514421943" sldId="402"/>
            <ac:spMk id="24" creationId="{CAAFDBC6-7CBF-3940-4D27-A7EDC6E7121D}"/>
          </ac:spMkLst>
        </pc:spChg>
        <pc:spChg chg="del">
          <ac:chgData name="Alban VAN LAETHEM" userId="1893ae8f-d7e0-4c5f-861d-a482427ce7dc" providerId="ADAL" clId="{E4C2B6CD-F112-4E31-B913-D44333179B17}" dt="2024-02-10T12:24:05.374" v="6127" actId="478"/>
          <ac:spMkLst>
            <pc:docMk/>
            <pc:sldMk cId="2514421943" sldId="402"/>
            <ac:spMk id="31" creationId="{15761A7B-FB04-8D51-FD97-6534FBC9B62B}"/>
          </ac:spMkLst>
        </pc:spChg>
        <pc:spChg chg="del">
          <ac:chgData name="Alban VAN LAETHEM" userId="1893ae8f-d7e0-4c5f-861d-a482427ce7dc" providerId="ADAL" clId="{E4C2B6CD-F112-4E31-B913-D44333179B17}" dt="2024-02-10T12:24:05.374" v="6127" actId="478"/>
          <ac:spMkLst>
            <pc:docMk/>
            <pc:sldMk cId="2514421943" sldId="402"/>
            <ac:spMk id="35" creationId="{B4453F66-48D6-309E-FD27-366CD77FBEB9}"/>
          </ac:spMkLst>
        </pc:spChg>
        <pc:spChg chg="del">
          <ac:chgData name="Alban VAN LAETHEM" userId="1893ae8f-d7e0-4c5f-861d-a482427ce7dc" providerId="ADAL" clId="{E4C2B6CD-F112-4E31-B913-D44333179B17}" dt="2024-02-10T12:24:05.374" v="6127" actId="478"/>
          <ac:spMkLst>
            <pc:docMk/>
            <pc:sldMk cId="2514421943" sldId="402"/>
            <ac:spMk id="36" creationId="{7A2DF49F-261A-124E-B5B0-FA2AD5F174A7}"/>
          </ac:spMkLst>
        </pc:spChg>
        <pc:picChg chg="del">
          <ac:chgData name="Alban VAN LAETHEM" userId="1893ae8f-d7e0-4c5f-861d-a482427ce7dc" providerId="ADAL" clId="{E4C2B6CD-F112-4E31-B913-D44333179B17}" dt="2024-02-10T12:23:58.960" v="6126" actId="478"/>
          <ac:picMkLst>
            <pc:docMk/>
            <pc:sldMk cId="2514421943" sldId="402"/>
            <ac:picMk id="6" creationId="{C4138F43-A583-B2AD-EA5C-77B18CEB5757}"/>
          </ac:picMkLst>
        </pc:picChg>
        <pc:picChg chg="add mod">
          <ac:chgData name="Alban VAN LAETHEM" userId="1893ae8f-d7e0-4c5f-861d-a482427ce7dc" providerId="ADAL" clId="{E4C2B6CD-F112-4E31-B913-D44333179B17}" dt="2024-02-10T12:39:24.734" v="6162" actId="1076"/>
          <ac:picMkLst>
            <pc:docMk/>
            <pc:sldMk cId="2514421943" sldId="402"/>
            <ac:picMk id="16" creationId="{EFA76616-33EA-F1BF-1738-53A6A8CAA828}"/>
          </ac:picMkLst>
        </pc:picChg>
        <pc:picChg chg="add mod">
          <ac:chgData name="Alban VAN LAETHEM" userId="1893ae8f-d7e0-4c5f-861d-a482427ce7dc" providerId="ADAL" clId="{E4C2B6CD-F112-4E31-B913-D44333179B17}" dt="2024-02-10T12:41:17.388" v="6209" actId="14100"/>
          <ac:picMkLst>
            <pc:docMk/>
            <pc:sldMk cId="2514421943" sldId="402"/>
            <ac:picMk id="18" creationId="{5A7710B3-148D-1182-9ADF-6B2823529D16}"/>
          </ac:picMkLst>
        </pc:picChg>
        <pc:cxnChg chg="del">
          <ac:chgData name="Alban VAN LAETHEM" userId="1893ae8f-d7e0-4c5f-861d-a482427ce7dc" providerId="ADAL" clId="{E4C2B6CD-F112-4E31-B913-D44333179B17}" dt="2024-02-10T12:24:05.374" v="6127" actId="478"/>
          <ac:cxnSpMkLst>
            <pc:docMk/>
            <pc:sldMk cId="2514421943" sldId="402"/>
            <ac:cxnSpMk id="5" creationId="{6BBFC078-9725-DD81-2207-4CE8E534F09F}"/>
          </ac:cxnSpMkLst>
        </pc:cxnChg>
        <pc:cxnChg chg="del">
          <ac:chgData name="Alban VAN LAETHEM" userId="1893ae8f-d7e0-4c5f-861d-a482427ce7dc" providerId="ADAL" clId="{E4C2B6CD-F112-4E31-B913-D44333179B17}" dt="2024-02-10T12:24:05.374" v="6127" actId="478"/>
          <ac:cxnSpMkLst>
            <pc:docMk/>
            <pc:sldMk cId="2514421943" sldId="402"/>
            <ac:cxnSpMk id="13" creationId="{806D0C11-017A-D993-BB63-F145BAEEFB04}"/>
          </ac:cxnSpMkLst>
        </pc:cxnChg>
        <pc:cxnChg chg="del">
          <ac:chgData name="Alban VAN LAETHEM" userId="1893ae8f-d7e0-4c5f-861d-a482427ce7dc" providerId="ADAL" clId="{E4C2B6CD-F112-4E31-B913-D44333179B17}" dt="2024-02-10T12:24:05.374" v="6127" actId="478"/>
          <ac:cxnSpMkLst>
            <pc:docMk/>
            <pc:sldMk cId="2514421943" sldId="402"/>
            <ac:cxnSpMk id="14" creationId="{C8157A62-4C6E-068A-2AF3-3EDAE72ADCC2}"/>
          </ac:cxnSpMkLst>
        </pc:cxnChg>
        <pc:cxnChg chg="del">
          <ac:chgData name="Alban VAN LAETHEM" userId="1893ae8f-d7e0-4c5f-861d-a482427ce7dc" providerId="ADAL" clId="{E4C2B6CD-F112-4E31-B913-D44333179B17}" dt="2024-02-10T12:24:05.374" v="6127" actId="478"/>
          <ac:cxnSpMkLst>
            <pc:docMk/>
            <pc:sldMk cId="2514421943" sldId="402"/>
            <ac:cxnSpMk id="19" creationId="{6E562009-A341-CAA4-3C1D-46C2E7EFF29E}"/>
          </ac:cxnSpMkLst>
        </pc:cxnChg>
        <pc:cxnChg chg="add mod">
          <ac:chgData name="Alban VAN LAETHEM" userId="1893ae8f-d7e0-4c5f-861d-a482427ce7dc" providerId="ADAL" clId="{E4C2B6CD-F112-4E31-B913-D44333179B17}" dt="2024-02-10T12:57:43.399" v="6213" actId="208"/>
          <ac:cxnSpMkLst>
            <pc:docMk/>
            <pc:sldMk cId="2514421943" sldId="402"/>
            <ac:cxnSpMk id="21" creationId="{31790D6F-DACA-AAFA-B58C-1AB620C98658}"/>
          </ac:cxnSpMkLst>
        </pc:cxnChg>
        <pc:cxnChg chg="add mod">
          <ac:chgData name="Alban VAN LAETHEM" userId="1893ae8f-d7e0-4c5f-861d-a482427ce7dc" providerId="ADAL" clId="{E4C2B6CD-F112-4E31-B913-D44333179B17}" dt="2024-02-10T12:58:07.884" v="6219" actId="14100"/>
          <ac:cxnSpMkLst>
            <pc:docMk/>
            <pc:sldMk cId="2514421943" sldId="402"/>
            <ac:cxnSpMk id="25" creationId="{3CF15A98-F364-492F-8700-32BAC8E48BAA}"/>
          </ac:cxnSpMkLst>
        </pc:cxnChg>
        <pc:cxnChg chg="del">
          <ac:chgData name="Alban VAN LAETHEM" userId="1893ae8f-d7e0-4c5f-861d-a482427ce7dc" providerId="ADAL" clId="{E4C2B6CD-F112-4E31-B913-D44333179B17}" dt="2024-02-10T12:24:05.374" v="6127" actId="478"/>
          <ac:cxnSpMkLst>
            <pc:docMk/>
            <pc:sldMk cId="2514421943" sldId="402"/>
            <ac:cxnSpMk id="26" creationId="{1EA4CF33-2296-F457-9DF6-47A1A26B493C}"/>
          </ac:cxnSpMkLst>
        </pc:cxnChg>
        <pc:cxnChg chg="del">
          <ac:chgData name="Alban VAN LAETHEM" userId="1893ae8f-d7e0-4c5f-861d-a482427ce7dc" providerId="ADAL" clId="{E4C2B6CD-F112-4E31-B913-D44333179B17}" dt="2024-02-10T12:24:05.374" v="6127" actId="478"/>
          <ac:cxnSpMkLst>
            <pc:docMk/>
            <pc:sldMk cId="2514421943" sldId="402"/>
            <ac:cxnSpMk id="30" creationId="{FE137143-7727-E124-721F-70C37D459D32}"/>
          </ac:cxnSpMkLst>
        </pc:cxnChg>
        <pc:cxnChg chg="del">
          <ac:chgData name="Alban VAN LAETHEM" userId="1893ae8f-d7e0-4c5f-861d-a482427ce7dc" providerId="ADAL" clId="{E4C2B6CD-F112-4E31-B913-D44333179B17}" dt="2024-02-10T12:24:05.374" v="6127" actId="478"/>
          <ac:cxnSpMkLst>
            <pc:docMk/>
            <pc:sldMk cId="2514421943" sldId="402"/>
            <ac:cxnSpMk id="32" creationId="{1BA53F54-37D1-A5D2-D896-FE643060A156}"/>
          </ac:cxnSpMkLst>
        </pc:cxnChg>
        <pc:cxnChg chg="add mod">
          <ac:chgData name="Alban VAN LAETHEM" userId="1893ae8f-d7e0-4c5f-861d-a482427ce7dc" providerId="ADAL" clId="{E4C2B6CD-F112-4E31-B913-D44333179B17}" dt="2024-02-10T12:58:53.859" v="6229" actId="208"/>
          <ac:cxnSpMkLst>
            <pc:docMk/>
            <pc:sldMk cId="2514421943" sldId="402"/>
            <ac:cxnSpMk id="33" creationId="{4E3CB036-2396-F984-270D-7CC7E307F17B}"/>
          </ac:cxnSpMkLst>
        </pc:cxnChg>
        <pc:cxnChg chg="add mod">
          <ac:chgData name="Alban VAN LAETHEM" userId="1893ae8f-d7e0-4c5f-861d-a482427ce7dc" providerId="ADAL" clId="{E4C2B6CD-F112-4E31-B913-D44333179B17}" dt="2024-02-10T12:58:50.951" v="6228" actId="208"/>
          <ac:cxnSpMkLst>
            <pc:docMk/>
            <pc:sldMk cId="2514421943" sldId="402"/>
            <ac:cxnSpMk id="38" creationId="{A18838D0-FDAB-3967-E9C8-E604FA8D8BCE}"/>
          </ac:cxnSpMkLst>
        </pc:cxnChg>
      </pc:sldChg>
      <pc:sldChg chg="addSp delSp modSp new mod modTransition modAnim">
        <pc:chgData name="Alban VAN LAETHEM" userId="1893ae8f-d7e0-4c5f-861d-a482427ce7dc" providerId="ADAL" clId="{E4C2B6CD-F112-4E31-B913-D44333179B17}" dt="2024-02-10T12:14:08.292" v="6111"/>
        <pc:sldMkLst>
          <pc:docMk/>
          <pc:sldMk cId="3783824394" sldId="403"/>
        </pc:sldMkLst>
        <pc:spChg chg="del mod">
          <ac:chgData name="Alban VAN LAETHEM" userId="1893ae8f-d7e0-4c5f-861d-a482427ce7dc" providerId="ADAL" clId="{E4C2B6CD-F112-4E31-B913-D44333179B17}" dt="2024-02-10T11:42:17.286" v="6036" actId="478"/>
          <ac:spMkLst>
            <pc:docMk/>
            <pc:sldMk cId="3783824394" sldId="403"/>
            <ac:spMk id="2" creationId="{67F6FEFB-ABD3-BA8E-51DC-093FA013A96F}"/>
          </ac:spMkLst>
        </pc:spChg>
        <pc:spChg chg="mod">
          <ac:chgData name="Alban VAN LAETHEM" userId="1893ae8f-d7e0-4c5f-861d-a482427ce7dc" providerId="ADAL" clId="{E4C2B6CD-F112-4E31-B913-D44333179B17}" dt="2024-02-10T11:31:25.698" v="5834" actId="14861"/>
          <ac:spMkLst>
            <pc:docMk/>
            <pc:sldMk cId="3783824394" sldId="403"/>
            <ac:spMk id="3" creationId="{6D7B9F5E-80F7-FA35-B608-6CA45DEA0542}"/>
          </ac:spMkLst>
        </pc:spChg>
        <pc:spChg chg="add del mod">
          <ac:chgData name="Alban VAN LAETHEM" userId="1893ae8f-d7e0-4c5f-861d-a482427ce7dc" providerId="ADAL" clId="{E4C2B6CD-F112-4E31-B913-D44333179B17}" dt="2024-02-10T11:42:15.042" v="6035" actId="21"/>
          <ac:spMkLst>
            <pc:docMk/>
            <pc:sldMk cId="3783824394" sldId="403"/>
            <ac:spMk id="5" creationId="{8DC0E2E1-9FCE-3679-AFD3-AA084ADCAE71}"/>
          </ac:spMkLst>
        </pc:spChg>
        <pc:spChg chg="add del mod ord">
          <ac:chgData name="Alban VAN LAETHEM" userId="1893ae8f-d7e0-4c5f-861d-a482427ce7dc" providerId="ADAL" clId="{E4C2B6CD-F112-4E31-B913-D44333179B17}" dt="2024-02-10T11:42:47.382" v="6043" actId="478"/>
          <ac:spMkLst>
            <pc:docMk/>
            <pc:sldMk cId="3783824394" sldId="403"/>
            <ac:spMk id="7" creationId="{328F5308-F53A-F101-AF22-401FFDEE79FB}"/>
          </ac:spMkLst>
        </pc:spChg>
        <pc:spChg chg="add mod">
          <ac:chgData name="Alban VAN LAETHEM" userId="1893ae8f-d7e0-4c5f-861d-a482427ce7dc" providerId="ADAL" clId="{E4C2B6CD-F112-4E31-B913-D44333179B17}" dt="2024-02-10T11:43:01.675" v="6044" actId="12788"/>
          <ac:spMkLst>
            <pc:docMk/>
            <pc:sldMk cId="3783824394" sldId="403"/>
            <ac:spMk id="8" creationId="{8DC0E2E1-9FCE-3679-AFD3-AA084ADCAE71}"/>
          </ac:spMkLst>
        </pc:spChg>
      </pc:sldChg>
      <pc:sldChg chg="new del">
        <pc:chgData name="Alban VAN LAETHEM" userId="1893ae8f-d7e0-4c5f-861d-a482427ce7dc" providerId="ADAL" clId="{E4C2B6CD-F112-4E31-B913-D44333179B17}" dt="2024-02-10T11:13:16.088" v="5696" actId="680"/>
        <pc:sldMkLst>
          <pc:docMk/>
          <pc:sldMk cId="742945913" sldId="404"/>
        </pc:sldMkLst>
      </pc:sldChg>
      <pc:sldChg chg="addSp delSp modSp add mod modTransition modAnim">
        <pc:chgData name="Alban VAN LAETHEM" userId="1893ae8f-d7e0-4c5f-861d-a482427ce7dc" providerId="ADAL" clId="{E4C2B6CD-F112-4E31-B913-D44333179B17}" dt="2024-02-10T12:10:42.693" v="6092"/>
        <pc:sldMkLst>
          <pc:docMk/>
          <pc:sldMk cId="1984375086" sldId="404"/>
        </pc:sldMkLst>
        <pc:spChg chg="del">
          <ac:chgData name="Alban VAN LAETHEM" userId="1893ae8f-d7e0-4c5f-861d-a482427ce7dc" providerId="ADAL" clId="{E4C2B6CD-F112-4E31-B913-D44333179B17}" dt="2024-02-10T11:43:09.028" v="6045" actId="478"/>
          <ac:spMkLst>
            <pc:docMk/>
            <pc:sldMk cId="1984375086" sldId="404"/>
            <ac:spMk id="2" creationId="{F0784688-5C54-756D-754C-DFDCCC0E8CD2}"/>
          </ac:spMkLst>
        </pc:spChg>
        <pc:spChg chg="mod">
          <ac:chgData name="Alban VAN LAETHEM" userId="1893ae8f-d7e0-4c5f-861d-a482427ce7dc" providerId="ADAL" clId="{E4C2B6CD-F112-4E31-B913-D44333179B17}" dt="2024-02-10T11:31:16.961" v="5833" actId="14861"/>
          <ac:spMkLst>
            <pc:docMk/>
            <pc:sldMk cId="1984375086" sldId="404"/>
            <ac:spMk id="3" creationId="{76F21C5E-90A3-08E5-550A-90161B334E51}"/>
          </ac:spMkLst>
        </pc:spChg>
        <pc:spChg chg="add mod">
          <ac:chgData name="Alban VAN LAETHEM" userId="1893ae8f-d7e0-4c5f-861d-a482427ce7dc" providerId="ADAL" clId="{E4C2B6CD-F112-4E31-B913-D44333179B17}" dt="2024-02-10T11:20:52.120" v="5790" actId="20577"/>
          <ac:spMkLst>
            <pc:docMk/>
            <pc:sldMk cId="1984375086" sldId="404"/>
            <ac:spMk id="11" creationId="{5C09E618-C4B0-6736-FA93-0B4735725D14}"/>
          </ac:spMkLst>
        </pc:spChg>
        <pc:spChg chg="add del mod">
          <ac:chgData name="Alban VAN LAETHEM" userId="1893ae8f-d7e0-4c5f-861d-a482427ce7dc" providerId="ADAL" clId="{E4C2B6CD-F112-4E31-B913-D44333179B17}" dt="2024-02-10T11:43:12.976" v="6047" actId="478"/>
          <ac:spMkLst>
            <pc:docMk/>
            <pc:sldMk cId="1984375086" sldId="404"/>
            <ac:spMk id="13" creationId="{6ACB5250-B371-1B11-E8BB-F5B4F70865C3}"/>
          </ac:spMkLst>
        </pc:spChg>
        <pc:spChg chg="add mod">
          <ac:chgData name="Alban VAN LAETHEM" userId="1893ae8f-d7e0-4c5f-861d-a482427ce7dc" providerId="ADAL" clId="{E4C2B6CD-F112-4E31-B913-D44333179B17}" dt="2024-02-10T11:43:09.306" v="6046"/>
          <ac:spMkLst>
            <pc:docMk/>
            <pc:sldMk cId="1984375086" sldId="404"/>
            <ac:spMk id="14" creationId="{6B5BA1AF-8285-C308-DF7C-E4C547A5123E}"/>
          </ac:spMkLst>
        </pc:spChg>
        <pc:spChg chg="add mod">
          <ac:chgData name="Alban VAN LAETHEM" userId="1893ae8f-d7e0-4c5f-861d-a482427ce7dc" providerId="ADAL" clId="{E4C2B6CD-F112-4E31-B913-D44333179B17}" dt="2024-02-10T11:43:13.269" v="6048"/>
          <ac:spMkLst>
            <pc:docMk/>
            <pc:sldMk cId="1984375086" sldId="404"/>
            <ac:spMk id="15" creationId="{C31D2C51-53AA-0100-8418-F3D3FFC11DEC}"/>
          </ac:spMkLst>
        </pc:spChg>
        <pc:picChg chg="add mod">
          <ac:chgData name="Alban VAN LAETHEM" userId="1893ae8f-d7e0-4c5f-861d-a482427ce7dc" providerId="ADAL" clId="{E4C2B6CD-F112-4E31-B913-D44333179B17}" dt="2024-02-10T11:15:58.486" v="5706" actId="1076"/>
          <ac:picMkLst>
            <pc:docMk/>
            <pc:sldMk cId="1984375086" sldId="404"/>
            <ac:picMk id="6" creationId="{E8D759A9-1785-2F20-20F5-7EFA78C09775}"/>
          </ac:picMkLst>
        </pc:picChg>
        <pc:picChg chg="add mod">
          <ac:chgData name="Alban VAN LAETHEM" userId="1893ae8f-d7e0-4c5f-861d-a482427ce7dc" providerId="ADAL" clId="{E4C2B6CD-F112-4E31-B913-D44333179B17}" dt="2024-02-10T11:15:53.455" v="5705" actId="1076"/>
          <ac:picMkLst>
            <pc:docMk/>
            <pc:sldMk cId="1984375086" sldId="404"/>
            <ac:picMk id="8" creationId="{D02C645B-5DD3-7BC5-4E2F-3B53A6B63011}"/>
          </ac:picMkLst>
        </pc:picChg>
        <pc:cxnChg chg="add mod">
          <ac:chgData name="Alban VAN LAETHEM" userId="1893ae8f-d7e0-4c5f-861d-a482427ce7dc" providerId="ADAL" clId="{E4C2B6CD-F112-4E31-B913-D44333179B17}" dt="2024-02-10T11:19:19.955" v="5720" actId="1582"/>
          <ac:cxnSpMkLst>
            <pc:docMk/>
            <pc:sldMk cId="1984375086" sldId="404"/>
            <ac:cxnSpMk id="10" creationId="{1F5E0A37-C73D-1C5B-B001-D3B5233D75FB}"/>
          </ac:cxnSpMkLst>
        </pc:cxnChg>
      </pc:sldChg>
      <pc:sldChg chg="addSp delSp modSp add mod modTransition modAnim">
        <pc:chgData name="Alban VAN LAETHEM" userId="1893ae8f-d7e0-4c5f-861d-a482427ce7dc" providerId="ADAL" clId="{E4C2B6CD-F112-4E31-B913-D44333179B17}" dt="2024-02-10T12:13:08.171" v="6110"/>
        <pc:sldMkLst>
          <pc:docMk/>
          <pc:sldMk cId="1488894627" sldId="405"/>
        </pc:sldMkLst>
        <pc:spChg chg="del">
          <ac:chgData name="Alban VAN LAETHEM" userId="1893ae8f-d7e0-4c5f-861d-a482427ce7dc" providerId="ADAL" clId="{E4C2B6CD-F112-4E31-B913-D44333179B17}" dt="2024-02-10T11:43:18.016" v="6049" actId="478"/>
          <ac:spMkLst>
            <pc:docMk/>
            <pc:sldMk cId="1488894627" sldId="405"/>
            <ac:spMk id="2" creationId="{26D8F54F-F510-8661-7040-6BA20336C628}"/>
          </ac:spMkLst>
        </pc:spChg>
        <pc:spChg chg="mod">
          <ac:chgData name="Alban VAN LAETHEM" userId="1893ae8f-d7e0-4c5f-861d-a482427ce7dc" providerId="ADAL" clId="{E4C2B6CD-F112-4E31-B913-D44333179B17}" dt="2024-02-10T11:18:50.639" v="5716" actId="27636"/>
          <ac:spMkLst>
            <pc:docMk/>
            <pc:sldMk cId="1488894627" sldId="405"/>
            <ac:spMk id="3" creationId="{46E69516-BF6A-DFF5-7232-31028AB0ECCE}"/>
          </ac:spMkLst>
        </pc:spChg>
        <pc:spChg chg="add mod">
          <ac:chgData name="Alban VAN LAETHEM" userId="1893ae8f-d7e0-4c5f-861d-a482427ce7dc" providerId="ADAL" clId="{E4C2B6CD-F112-4E31-B913-D44333179B17}" dt="2024-02-10T11:20:40.826" v="5782" actId="1037"/>
          <ac:spMkLst>
            <pc:docMk/>
            <pc:sldMk cId="1488894627" sldId="405"/>
            <ac:spMk id="5" creationId="{96965166-8DC8-C3DE-8CB6-6630F0562140}"/>
          </ac:spMkLst>
        </pc:spChg>
        <pc:spChg chg="add mod">
          <ac:chgData name="Alban VAN LAETHEM" userId="1893ae8f-d7e0-4c5f-861d-a482427ce7dc" providerId="ADAL" clId="{E4C2B6CD-F112-4E31-B913-D44333179B17}" dt="2024-02-10T11:24:56.801" v="5808" actId="207"/>
          <ac:spMkLst>
            <pc:docMk/>
            <pc:sldMk cId="1488894627" sldId="405"/>
            <ac:spMk id="7" creationId="{041B9122-2650-542E-218E-15372ACF5B86}"/>
          </ac:spMkLst>
        </pc:spChg>
        <pc:spChg chg="add mod">
          <ac:chgData name="Alban VAN LAETHEM" userId="1893ae8f-d7e0-4c5f-861d-a482427ce7dc" providerId="ADAL" clId="{E4C2B6CD-F112-4E31-B913-D44333179B17}" dt="2024-02-10T11:25:00.435" v="5809" actId="1076"/>
          <ac:spMkLst>
            <pc:docMk/>
            <pc:sldMk cId="1488894627" sldId="405"/>
            <ac:spMk id="9" creationId="{BD7538EA-9CED-E92B-4C48-5C9098E51489}"/>
          </ac:spMkLst>
        </pc:spChg>
        <pc:spChg chg="add del mod">
          <ac:chgData name="Alban VAN LAETHEM" userId="1893ae8f-d7e0-4c5f-861d-a482427ce7dc" providerId="ADAL" clId="{E4C2B6CD-F112-4E31-B913-D44333179B17}" dt="2024-02-10T11:43:20.932" v="6051" actId="478"/>
          <ac:spMkLst>
            <pc:docMk/>
            <pc:sldMk cId="1488894627" sldId="405"/>
            <ac:spMk id="11" creationId="{8E4EA1D3-EF32-2C80-AACB-9D048555D3CE}"/>
          </ac:spMkLst>
        </pc:spChg>
        <pc:spChg chg="add mod">
          <ac:chgData name="Alban VAN LAETHEM" userId="1893ae8f-d7e0-4c5f-861d-a482427ce7dc" providerId="ADAL" clId="{E4C2B6CD-F112-4E31-B913-D44333179B17}" dt="2024-02-10T11:43:18.420" v="6050"/>
          <ac:spMkLst>
            <pc:docMk/>
            <pc:sldMk cId="1488894627" sldId="405"/>
            <ac:spMk id="12" creationId="{50D73884-B307-A6E7-95F9-DA9470ADA99F}"/>
          </ac:spMkLst>
        </pc:spChg>
        <pc:spChg chg="add mod">
          <ac:chgData name="Alban VAN LAETHEM" userId="1893ae8f-d7e0-4c5f-861d-a482427ce7dc" providerId="ADAL" clId="{E4C2B6CD-F112-4E31-B913-D44333179B17}" dt="2024-02-10T11:43:21.294" v="6052"/>
          <ac:spMkLst>
            <pc:docMk/>
            <pc:sldMk cId="1488894627" sldId="405"/>
            <ac:spMk id="13" creationId="{5A460036-71BD-57AA-3924-2D3077F22326}"/>
          </ac:spMkLst>
        </pc:spChg>
        <pc:spChg chg="add mod">
          <ac:chgData name="Alban VAN LAETHEM" userId="1893ae8f-d7e0-4c5f-861d-a482427ce7dc" providerId="ADAL" clId="{E4C2B6CD-F112-4E31-B913-D44333179B17}" dt="2024-02-10T12:12:46.213" v="6106" actId="1076"/>
          <ac:spMkLst>
            <pc:docMk/>
            <pc:sldMk cId="1488894627" sldId="405"/>
            <ac:spMk id="14" creationId="{30139EE9-E81C-C276-51FA-89F278A9884A}"/>
          </ac:spMkLst>
        </pc:spChg>
        <pc:picChg chg="mod">
          <ac:chgData name="Alban VAN LAETHEM" userId="1893ae8f-d7e0-4c5f-861d-a482427ce7dc" providerId="ADAL" clId="{E4C2B6CD-F112-4E31-B913-D44333179B17}" dt="2024-02-10T11:16:22.139" v="5708" actId="14826"/>
          <ac:picMkLst>
            <pc:docMk/>
            <pc:sldMk cId="1488894627" sldId="405"/>
            <ac:picMk id="6" creationId="{533323F5-D5DF-78CE-8F46-BFFEFE80CFD2}"/>
          </ac:picMkLst>
        </pc:picChg>
        <pc:picChg chg="mod">
          <ac:chgData name="Alban VAN LAETHEM" userId="1893ae8f-d7e0-4c5f-861d-a482427ce7dc" providerId="ADAL" clId="{E4C2B6CD-F112-4E31-B913-D44333179B17}" dt="2024-02-10T11:16:48.787" v="5709" actId="14826"/>
          <ac:picMkLst>
            <pc:docMk/>
            <pc:sldMk cId="1488894627" sldId="405"/>
            <ac:picMk id="8" creationId="{4FDA628A-42D6-E5C0-E7F7-BE1510923493}"/>
          </ac:picMkLst>
        </pc:picChg>
      </pc:sldChg>
      <pc:sldChg chg="addSp delSp modSp add mod modTransition modAnim">
        <pc:chgData name="Alban VAN LAETHEM" userId="1893ae8f-d7e0-4c5f-861d-a482427ce7dc" providerId="ADAL" clId="{E4C2B6CD-F112-4E31-B913-D44333179B17}" dt="2024-02-10T12:14:45.002" v="6113"/>
        <pc:sldMkLst>
          <pc:docMk/>
          <pc:sldMk cId="4091744723" sldId="406"/>
        </pc:sldMkLst>
        <pc:spChg chg="del">
          <ac:chgData name="Alban VAN LAETHEM" userId="1893ae8f-d7e0-4c5f-861d-a482427ce7dc" providerId="ADAL" clId="{E4C2B6CD-F112-4E31-B913-D44333179B17}" dt="2024-02-10T11:43:26.143" v="6053" actId="478"/>
          <ac:spMkLst>
            <pc:docMk/>
            <pc:sldMk cId="4091744723" sldId="406"/>
            <ac:spMk id="2" creationId="{9EFDD8DF-6947-1F70-4B39-7B5FA4C39C79}"/>
          </ac:spMkLst>
        </pc:spChg>
        <pc:spChg chg="mod">
          <ac:chgData name="Alban VAN LAETHEM" userId="1893ae8f-d7e0-4c5f-861d-a482427ce7dc" providerId="ADAL" clId="{E4C2B6CD-F112-4E31-B913-D44333179B17}" dt="2024-02-10T12:04:17.345" v="6075" actId="113"/>
          <ac:spMkLst>
            <pc:docMk/>
            <pc:sldMk cId="4091744723" sldId="406"/>
            <ac:spMk id="3" creationId="{5C4E0FD9-D667-02F9-F3BA-0A032FB07E32}"/>
          </ac:spMkLst>
        </pc:spChg>
        <pc:spChg chg="add del mod">
          <ac:chgData name="Alban VAN LAETHEM" userId="1893ae8f-d7e0-4c5f-861d-a482427ce7dc" providerId="ADAL" clId="{E4C2B6CD-F112-4E31-B913-D44333179B17}" dt="2024-02-10T11:43:29.953" v="6054" actId="478"/>
          <ac:spMkLst>
            <pc:docMk/>
            <pc:sldMk cId="4091744723" sldId="406"/>
            <ac:spMk id="6" creationId="{1574CEA7-9107-456E-6BCD-375831A06E59}"/>
          </ac:spMkLst>
        </pc:spChg>
        <pc:spChg chg="add mod">
          <ac:chgData name="Alban VAN LAETHEM" userId="1893ae8f-d7e0-4c5f-861d-a482427ce7dc" providerId="ADAL" clId="{E4C2B6CD-F112-4E31-B913-D44333179B17}" dt="2024-02-10T11:43:30.353" v="6055"/>
          <ac:spMkLst>
            <pc:docMk/>
            <pc:sldMk cId="4091744723" sldId="406"/>
            <ac:spMk id="7" creationId="{C3E9DC24-D2A0-E89A-AADD-7F601BE6AA56}"/>
          </ac:spMkLst>
        </pc:spChg>
      </pc:sldChg>
      <pc:sldChg chg="addSp delSp modSp add mod modTransition modAnim">
        <pc:chgData name="Alban VAN LAETHEM" userId="1893ae8f-d7e0-4c5f-861d-a482427ce7dc" providerId="ADAL" clId="{E4C2B6CD-F112-4E31-B913-D44333179B17}" dt="2024-02-10T12:04:51.153" v="6078" actId="167"/>
        <pc:sldMkLst>
          <pc:docMk/>
          <pc:sldMk cId="3851166794" sldId="407"/>
        </pc:sldMkLst>
        <pc:spChg chg="del">
          <ac:chgData name="Alban VAN LAETHEM" userId="1893ae8f-d7e0-4c5f-861d-a482427ce7dc" providerId="ADAL" clId="{E4C2B6CD-F112-4E31-B913-D44333179B17}" dt="2024-02-10T11:43:35.290" v="6056" actId="478"/>
          <ac:spMkLst>
            <pc:docMk/>
            <pc:sldMk cId="3851166794" sldId="407"/>
            <ac:spMk id="2" creationId="{5AC7BB1A-3628-CDE0-2A3E-6EDC857EB897}"/>
          </ac:spMkLst>
        </pc:spChg>
        <pc:spChg chg="mod ord">
          <ac:chgData name="Alban VAN LAETHEM" userId="1893ae8f-d7e0-4c5f-861d-a482427ce7dc" providerId="ADAL" clId="{E4C2B6CD-F112-4E31-B913-D44333179B17}" dt="2024-02-10T12:04:51.153" v="6078" actId="167"/>
          <ac:spMkLst>
            <pc:docMk/>
            <pc:sldMk cId="3851166794" sldId="407"/>
            <ac:spMk id="3" creationId="{0A4687B8-6619-F08D-9B8F-91BA4D5D2DED}"/>
          </ac:spMkLst>
        </pc:spChg>
        <pc:spChg chg="add mod">
          <ac:chgData name="Alban VAN LAETHEM" userId="1893ae8f-d7e0-4c5f-861d-a482427ce7dc" providerId="ADAL" clId="{E4C2B6CD-F112-4E31-B913-D44333179B17}" dt="2024-02-10T11:35:01.211" v="5864" actId="14100"/>
          <ac:spMkLst>
            <pc:docMk/>
            <pc:sldMk cId="3851166794" sldId="407"/>
            <ac:spMk id="8" creationId="{33FB7C5E-B9BF-8E8D-0A86-29C59DF3F495}"/>
          </ac:spMkLst>
        </pc:spChg>
        <pc:spChg chg="add mod">
          <ac:chgData name="Alban VAN LAETHEM" userId="1893ae8f-d7e0-4c5f-861d-a482427ce7dc" providerId="ADAL" clId="{E4C2B6CD-F112-4E31-B913-D44333179B17}" dt="2024-02-10T11:36:50.187" v="5898" actId="1076"/>
          <ac:spMkLst>
            <pc:docMk/>
            <pc:sldMk cId="3851166794" sldId="407"/>
            <ac:spMk id="13" creationId="{6CC908BD-83D0-A96F-5F6A-24C30C5FBB47}"/>
          </ac:spMkLst>
        </pc:spChg>
        <pc:spChg chg="add del mod">
          <ac:chgData name="Alban VAN LAETHEM" userId="1893ae8f-d7e0-4c5f-861d-a482427ce7dc" providerId="ADAL" clId="{E4C2B6CD-F112-4E31-B913-D44333179B17}" dt="2024-02-10T11:43:38.772" v="6057" actId="478"/>
          <ac:spMkLst>
            <pc:docMk/>
            <pc:sldMk cId="3851166794" sldId="407"/>
            <ac:spMk id="15" creationId="{C5C25B74-7AAF-8E4E-DE82-72BB5EBACEA9}"/>
          </ac:spMkLst>
        </pc:spChg>
        <pc:spChg chg="add mod">
          <ac:chgData name="Alban VAN LAETHEM" userId="1893ae8f-d7e0-4c5f-861d-a482427ce7dc" providerId="ADAL" clId="{E4C2B6CD-F112-4E31-B913-D44333179B17}" dt="2024-02-10T11:43:39.220" v="6058"/>
          <ac:spMkLst>
            <pc:docMk/>
            <pc:sldMk cId="3851166794" sldId="407"/>
            <ac:spMk id="16" creationId="{FBFCD857-C950-DEFC-F8B8-24603FFB35D6}"/>
          </ac:spMkLst>
        </pc:spChg>
        <pc:picChg chg="add mod">
          <ac:chgData name="Alban VAN LAETHEM" userId="1893ae8f-d7e0-4c5f-861d-a482427ce7dc" providerId="ADAL" clId="{E4C2B6CD-F112-4E31-B913-D44333179B17}" dt="2024-02-10T11:33:17.228" v="5837" actId="12788"/>
          <ac:picMkLst>
            <pc:docMk/>
            <pc:sldMk cId="3851166794" sldId="407"/>
            <ac:picMk id="5" creationId="{7D62F48E-EB0A-1502-CB2F-F29753BD2BA3}"/>
          </ac:picMkLst>
        </pc:picChg>
        <pc:picChg chg="add mod">
          <ac:chgData name="Alban VAN LAETHEM" userId="1893ae8f-d7e0-4c5f-861d-a482427ce7dc" providerId="ADAL" clId="{E4C2B6CD-F112-4E31-B913-D44333179B17}" dt="2024-02-10T11:34:03.603" v="5843" actId="14100"/>
          <ac:picMkLst>
            <pc:docMk/>
            <pc:sldMk cId="3851166794" sldId="407"/>
            <ac:picMk id="7" creationId="{1244D1CC-F4D4-BD5B-7647-C8F7DCA198F8}"/>
          </ac:picMkLst>
        </pc:picChg>
        <pc:cxnChg chg="add mod">
          <ac:chgData name="Alban VAN LAETHEM" userId="1893ae8f-d7e0-4c5f-861d-a482427ce7dc" providerId="ADAL" clId="{E4C2B6CD-F112-4E31-B913-D44333179B17}" dt="2024-02-10T11:35:56.387" v="5874"/>
          <ac:cxnSpMkLst>
            <pc:docMk/>
            <pc:sldMk cId="3851166794" sldId="407"/>
            <ac:cxnSpMk id="10" creationId="{54E2EB80-2E70-DE96-B222-928D4449204E}"/>
          </ac:cxnSpMkLst>
        </pc:cxnChg>
      </pc:sldChg>
      <pc:sldChg chg="addSp modSp add mod ord">
        <pc:chgData name="Alban VAN LAETHEM" userId="1893ae8f-d7e0-4c5f-861d-a482427ce7dc" providerId="ADAL" clId="{E4C2B6CD-F112-4E31-B913-D44333179B17}" dt="2024-02-10T11:41:31.898" v="6029" actId="1076"/>
        <pc:sldMkLst>
          <pc:docMk/>
          <pc:sldMk cId="744913729" sldId="408"/>
        </pc:sldMkLst>
        <pc:spChg chg="mod">
          <ac:chgData name="Alban VAN LAETHEM" userId="1893ae8f-d7e0-4c5f-861d-a482427ce7dc" providerId="ADAL" clId="{E4C2B6CD-F112-4E31-B913-D44333179B17}" dt="2024-02-10T11:41:15.841" v="6028" actId="20577"/>
          <ac:spMkLst>
            <pc:docMk/>
            <pc:sldMk cId="744913729" sldId="408"/>
            <ac:spMk id="2" creationId="{F2B2CAB3-DE22-C5A9-6CE8-92D9F40D1B51}"/>
          </ac:spMkLst>
        </pc:spChg>
        <pc:spChg chg="add mod">
          <ac:chgData name="Alban VAN LAETHEM" userId="1893ae8f-d7e0-4c5f-861d-a482427ce7dc" providerId="ADAL" clId="{E4C2B6CD-F112-4E31-B913-D44333179B17}" dt="2024-02-10T11:41:31.898" v="6029" actId="1076"/>
          <ac:spMkLst>
            <pc:docMk/>
            <pc:sldMk cId="744913729" sldId="408"/>
            <ac:spMk id="3" creationId="{AFDAAD40-E177-03E6-CD6B-124023F4007F}"/>
          </ac:spMkLst>
        </pc:spChg>
      </pc:sldChg>
      <pc:sldChg chg="addSp delSp modSp add mod delAnim modAnim">
        <pc:chgData name="Alban VAN LAETHEM" userId="1893ae8f-d7e0-4c5f-861d-a482427ce7dc" providerId="ADAL" clId="{E4C2B6CD-F112-4E31-B913-D44333179B17}" dt="2024-02-10T13:00:53.001" v="6245"/>
        <pc:sldMkLst>
          <pc:docMk/>
          <pc:sldMk cId="2396290600" sldId="409"/>
        </pc:sldMkLst>
        <pc:picChg chg="mod">
          <ac:chgData name="Alban VAN LAETHEM" userId="1893ae8f-d7e0-4c5f-861d-a482427ce7dc" providerId="ADAL" clId="{E4C2B6CD-F112-4E31-B913-D44333179B17}" dt="2024-02-10T12:41:06.663" v="6207" actId="14100"/>
          <ac:picMkLst>
            <pc:docMk/>
            <pc:sldMk cId="2396290600" sldId="409"/>
            <ac:picMk id="16" creationId="{76E81198-4407-C033-75F0-78AB8E5744C6}"/>
          </ac:picMkLst>
        </pc:picChg>
        <pc:picChg chg="mod">
          <ac:chgData name="Alban VAN LAETHEM" userId="1893ae8f-d7e0-4c5f-861d-a482427ce7dc" providerId="ADAL" clId="{E4C2B6CD-F112-4E31-B913-D44333179B17}" dt="2024-02-10T12:41:10.043" v="6208" actId="14100"/>
          <ac:picMkLst>
            <pc:docMk/>
            <pc:sldMk cId="2396290600" sldId="409"/>
            <ac:picMk id="18" creationId="{B9F04854-C4DF-F8B2-867C-AB14D97D1FEF}"/>
          </ac:picMkLst>
        </pc:picChg>
        <pc:cxnChg chg="add del mod">
          <ac:chgData name="Alban VAN LAETHEM" userId="1893ae8f-d7e0-4c5f-861d-a482427ce7dc" providerId="ADAL" clId="{E4C2B6CD-F112-4E31-B913-D44333179B17}" dt="2024-02-10T13:00:08.080" v="6238" actId="478"/>
          <ac:cxnSpMkLst>
            <pc:docMk/>
            <pc:sldMk cId="2396290600" sldId="409"/>
            <ac:cxnSpMk id="3" creationId="{42F952B5-4196-77CB-F0D2-E40BB1877A71}"/>
          </ac:cxnSpMkLst>
        </pc:cxnChg>
        <pc:cxnChg chg="add mod">
          <ac:chgData name="Alban VAN LAETHEM" userId="1893ae8f-d7e0-4c5f-861d-a482427ce7dc" providerId="ADAL" clId="{E4C2B6CD-F112-4E31-B913-D44333179B17}" dt="2024-02-10T12:59:52.843" v="6236" actId="14100"/>
          <ac:cxnSpMkLst>
            <pc:docMk/>
            <pc:sldMk cId="2396290600" sldId="409"/>
            <ac:cxnSpMk id="6" creationId="{7C55B678-FD3F-F565-42B2-F2D3FFA8CE8A}"/>
          </ac:cxnSpMkLst>
        </pc:cxnChg>
        <pc:cxnChg chg="add mod">
          <ac:chgData name="Alban VAN LAETHEM" userId="1893ae8f-d7e0-4c5f-861d-a482427ce7dc" providerId="ADAL" clId="{E4C2B6CD-F112-4E31-B913-D44333179B17}" dt="2024-02-10T13:00:15.846" v="6239"/>
          <ac:cxnSpMkLst>
            <pc:docMk/>
            <pc:sldMk cId="2396290600" sldId="409"/>
            <ac:cxnSpMk id="10" creationId="{41685F6D-D516-B7E7-3049-AF5AF92601DD}"/>
          </ac:cxnSpMkLst>
        </pc:cxnChg>
        <pc:cxnChg chg="add mod">
          <ac:chgData name="Alban VAN LAETHEM" userId="1893ae8f-d7e0-4c5f-861d-a482427ce7dc" providerId="ADAL" clId="{E4C2B6CD-F112-4E31-B913-D44333179B17}" dt="2024-02-10T13:00:21.518" v="6240"/>
          <ac:cxnSpMkLst>
            <pc:docMk/>
            <pc:sldMk cId="2396290600" sldId="409"/>
            <ac:cxnSpMk id="11" creationId="{53A32E45-66F9-2BB2-0AA3-2892D1593BFE}"/>
          </ac:cxnSpMkLst>
        </pc:cxnChg>
        <pc:cxnChg chg="add mod">
          <ac:chgData name="Alban VAN LAETHEM" userId="1893ae8f-d7e0-4c5f-861d-a482427ce7dc" providerId="ADAL" clId="{E4C2B6CD-F112-4E31-B913-D44333179B17}" dt="2024-02-10T13:00:35.548" v="6243" actId="14100"/>
          <ac:cxnSpMkLst>
            <pc:docMk/>
            <pc:sldMk cId="2396290600" sldId="409"/>
            <ac:cxnSpMk id="12" creationId="{853EC257-869B-24F6-911B-1F31FBCCB7ED}"/>
          </ac:cxnSpMkLst>
        </pc:cxnChg>
      </pc:sldChg>
      <pc:sldChg chg="modSp add mod">
        <pc:chgData name="Alban VAN LAETHEM" userId="1893ae8f-d7e0-4c5f-861d-a482427ce7dc" providerId="ADAL" clId="{E4C2B6CD-F112-4E31-B913-D44333179B17}" dt="2024-02-10T15:30:19.191" v="6349" actId="14826"/>
        <pc:sldMkLst>
          <pc:docMk/>
          <pc:sldMk cId="1255394609" sldId="410"/>
        </pc:sldMkLst>
        <pc:spChg chg="mod">
          <ac:chgData name="Alban VAN LAETHEM" userId="1893ae8f-d7e0-4c5f-861d-a482427ce7dc" providerId="ADAL" clId="{E4C2B6CD-F112-4E31-B913-D44333179B17}" dt="2024-02-10T15:27:34.026" v="6348" actId="20577"/>
          <ac:spMkLst>
            <pc:docMk/>
            <pc:sldMk cId="1255394609" sldId="410"/>
            <ac:spMk id="2" creationId="{078AD6E3-0EB9-C7BF-E8BE-8599D7D52FED}"/>
          </ac:spMkLst>
        </pc:spChg>
        <pc:picChg chg="mod">
          <ac:chgData name="Alban VAN LAETHEM" userId="1893ae8f-d7e0-4c5f-861d-a482427ce7dc" providerId="ADAL" clId="{E4C2B6CD-F112-4E31-B913-D44333179B17}" dt="2024-02-10T15:30:19.191" v="6349" actId="14826"/>
          <ac:picMkLst>
            <pc:docMk/>
            <pc:sldMk cId="1255394609" sldId="410"/>
            <ac:picMk id="4" creationId="{14373637-E3EF-7A4F-74CD-6621161213A3}"/>
          </ac:picMkLst>
        </pc:picChg>
      </pc:sldChg>
      <pc:sldChg chg="modSp new mod modNotesTx">
        <pc:chgData name="Alban VAN LAETHEM" userId="1893ae8f-d7e0-4c5f-861d-a482427ce7dc" providerId="ADAL" clId="{E4C2B6CD-F112-4E31-B913-D44333179B17}" dt="2024-02-17T18:11:37.305" v="7508" actId="20577"/>
        <pc:sldMkLst>
          <pc:docMk/>
          <pc:sldMk cId="3200161310" sldId="411"/>
        </pc:sldMkLst>
        <pc:spChg chg="mod">
          <ac:chgData name="Alban VAN LAETHEM" userId="1893ae8f-d7e0-4c5f-861d-a482427ce7dc" providerId="ADAL" clId="{E4C2B6CD-F112-4E31-B913-D44333179B17}" dt="2024-02-17T18:11:37.305" v="7508" actId="20577"/>
          <ac:spMkLst>
            <pc:docMk/>
            <pc:sldMk cId="3200161310" sldId="411"/>
            <ac:spMk id="2" creationId="{AAE530A5-03A2-8465-BE65-462FD86E56C3}"/>
          </ac:spMkLst>
        </pc:spChg>
        <pc:spChg chg="mod">
          <ac:chgData name="Alban VAN LAETHEM" userId="1893ae8f-d7e0-4c5f-861d-a482427ce7dc" providerId="ADAL" clId="{E4C2B6CD-F112-4E31-B913-D44333179B17}" dt="2024-02-17T18:11:29.780" v="7494"/>
          <ac:spMkLst>
            <pc:docMk/>
            <pc:sldMk cId="3200161310" sldId="411"/>
            <ac:spMk id="3" creationId="{EA04A752-37CA-89D5-A674-C694802BCCA8}"/>
          </ac:spMkLst>
        </pc:spChg>
      </pc:sldChg>
      <pc:sldChg chg="modSp add mod">
        <pc:chgData name="Alban VAN LAETHEM" userId="1893ae8f-d7e0-4c5f-861d-a482427ce7dc" providerId="ADAL" clId="{E4C2B6CD-F112-4E31-B913-D44333179B17}" dt="2024-02-10T20:03:06.135" v="7492" actId="14100"/>
        <pc:sldMkLst>
          <pc:docMk/>
          <pc:sldMk cId="3102238949" sldId="412"/>
        </pc:sldMkLst>
        <pc:picChg chg="mod">
          <ac:chgData name="Alban VAN LAETHEM" userId="1893ae8f-d7e0-4c5f-861d-a482427ce7dc" providerId="ADAL" clId="{E4C2B6CD-F112-4E31-B913-D44333179B17}" dt="2024-02-10T20:03:06.135" v="7492" actId="14100"/>
          <ac:picMkLst>
            <pc:docMk/>
            <pc:sldMk cId="3102238949" sldId="412"/>
            <ac:picMk id="4" creationId="{E6158BC9-7C78-3D90-8CEA-7365EAA79F23}"/>
          </ac:picMkLst>
        </pc:picChg>
        <pc:picChg chg="mod modCrop">
          <ac:chgData name="Alban VAN LAETHEM" userId="1893ae8f-d7e0-4c5f-861d-a482427ce7dc" providerId="ADAL" clId="{E4C2B6CD-F112-4E31-B913-D44333179B17}" dt="2024-02-10T20:02:57.113" v="7491" actId="14100"/>
          <ac:picMkLst>
            <pc:docMk/>
            <pc:sldMk cId="3102238949" sldId="412"/>
            <ac:picMk id="5" creationId="{0C118BE3-6275-01D8-6337-E8D6E2765836}"/>
          </ac:picMkLst>
        </pc:picChg>
      </pc:sldChg>
      <pc:sldMasterChg chg="setBg modSldLayout">
        <pc:chgData name="Alban VAN LAETHEM" userId="1893ae8f-d7e0-4c5f-861d-a482427ce7dc" providerId="ADAL" clId="{E4C2B6CD-F112-4E31-B913-D44333179B17}" dt="2024-02-09T11:30:14.760" v="3136"/>
        <pc:sldMasterMkLst>
          <pc:docMk/>
          <pc:sldMasterMk cId="3486781506" sldId="2147483660"/>
        </pc:sldMasterMkLst>
        <pc:sldLayoutChg chg="setBg">
          <pc:chgData name="Alban VAN LAETHEM" userId="1893ae8f-d7e0-4c5f-861d-a482427ce7dc" providerId="ADAL" clId="{E4C2B6CD-F112-4E31-B913-D44333179B17}" dt="2024-02-09T11:30:14.760" v="3136"/>
          <pc:sldLayoutMkLst>
            <pc:docMk/>
            <pc:sldMasterMk cId="3486781506" sldId="2147483660"/>
            <pc:sldLayoutMk cId="2938491004" sldId="2147483661"/>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4061989955" sldId="2147483662"/>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3319021914" sldId="2147483663"/>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3870107336" sldId="2147483664"/>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2777968336" sldId="2147483665"/>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3605495303" sldId="2147483666"/>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856591413" sldId="2147483667"/>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21122499" sldId="2147483668"/>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3510224768" sldId="2147483669"/>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1314414858" sldId="2147483670"/>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1001779686" sldId="2147483671"/>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4097502853" sldId="2147483672"/>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2505099503" sldId="2147483673"/>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15554112" sldId="2147483674"/>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1018240430" sldId="2147483675"/>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831483684" sldId="2147483676"/>
          </pc:sldLayoutMkLst>
        </pc:sldLayoutChg>
        <pc:sldLayoutChg chg="setBg">
          <pc:chgData name="Alban VAN LAETHEM" userId="1893ae8f-d7e0-4c5f-861d-a482427ce7dc" providerId="ADAL" clId="{E4C2B6CD-F112-4E31-B913-D44333179B17}" dt="2024-02-09T11:30:14.760" v="3136"/>
          <pc:sldLayoutMkLst>
            <pc:docMk/>
            <pc:sldMasterMk cId="3486781506" sldId="2147483660"/>
            <pc:sldLayoutMk cId="1810624232" sldId="21474836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A7CE74B-625B-EBAD-D5D4-A322683906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a:extLst>
              <a:ext uri="{FF2B5EF4-FFF2-40B4-BE49-F238E27FC236}">
                <a16:creationId xmlns:a16="http://schemas.microsoft.com/office/drawing/2014/main" id="{9DAADDC4-E307-62B0-2740-575DE85C2E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6D03FD-98C8-477F-892C-C1E93367F519}" type="datetimeFigureOut">
              <a:rPr lang="fr-BE" smtClean="0"/>
              <a:t>17-02-24</a:t>
            </a:fld>
            <a:endParaRPr lang="fr-BE"/>
          </a:p>
        </p:txBody>
      </p:sp>
      <p:sp>
        <p:nvSpPr>
          <p:cNvPr id="4" name="Espace réservé du pied de page 3">
            <a:extLst>
              <a:ext uri="{FF2B5EF4-FFF2-40B4-BE49-F238E27FC236}">
                <a16:creationId xmlns:a16="http://schemas.microsoft.com/office/drawing/2014/main" id="{D5EF7B77-E90C-F862-C081-D03457A3DC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a:extLst>
              <a:ext uri="{FF2B5EF4-FFF2-40B4-BE49-F238E27FC236}">
                <a16:creationId xmlns:a16="http://schemas.microsoft.com/office/drawing/2014/main" id="{09A2CD8D-2F4A-F3A8-8B24-28D3C08F55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D0976A-A695-4C5A-915C-A61E3C17F77C}" type="slidenum">
              <a:rPr lang="fr-BE" smtClean="0"/>
              <a:t>‹N°›</a:t>
            </a:fld>
            <a:endParaRPr lang="fr-BE"/>
          </a:p>
        </p:txBody>
      </p:sp>
    </p:spTree>
    <p:extLst>
      <p:ext uri="{BB962C8B-B14F-4D97-AF65-F5344CB8AC3E}">
        <p14:creationId xmlns:p14="http://schemas.microsoft.com/office/powerpoint/2010/main" val="15961678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49A1F-F2C4-4859-B943-4278344EAA53}" type="datetimeFigureOut">
              <a:rPr lang="fr-FR" smtClean="0"/>
              <a:t>17/02/2024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905D4-4A36-44FB-86CA-84198BBC4F1E}" type="slidenum">
              <a:rPr lang="fr-FR" smtClean="0"/>
              <a:t>‹N°›</a:t>
            </a:fld>
            <a:endParaRPr lang="fr-FR"/>
          </a:p>
        </p:txBody>
      </p:sp>
    </p:spTree>
    <p:extLst>
      <p:ext uri="{BB962C8B-B14F-4D97-AF65-F5344CB8AC3E}">
        <p14:creationId xmlns:p14="http://schemas.microsoft.com/office/powerpoint/2010/main" val="348566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195680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6A8B8-3502-69EB-F43C-72D32A9AF64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0D5BB0B-2F2D-4F65-144B-CF46BE843543}"/>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a:extLst>
                  <a:ext uri="{FF2B5EF4-FFF2-40B4-BE49-F238E27FC236}">
                    <a16:creationId xmlns:a16="http://schemas.microsoft.com/office/drawing/2014/main" id="{F3B584A1-4B6F-D04B-D2E2-E519D802C911}"/>
                  </a:ext>
                </a:extLst>
              </p:cNvPr>
              <p:cNvSpPr>
                <a:spLocks noGrp="1"/>
              </p:cNvSpPr>
              <p:nvPr>
                <p:ph type="body" idx="1"/>
              </p:nvPr>
            </p:nvSpPr>
            <p:spPr/>
            <p:txBody>
              <a:bodyPr/>
              <a:lstStyle/>
              <a:p>
                <a:r>
                  <a:rPr lang="fr-BE" dirty="0"/>
                  <a:t>Le diagramme de Nichols nous fournit l’ordre et la classe du système en BO à partir de ses asymptotes verticales.</a:t>
                </a:r>
              </a:p>
            </p:txBody>
          </p:sp>
        </mc:Choice>
        <mc:Fallback xmlns="">
          <p:sp>
            <p:nvSpPr>
              <p:cNvPr id="3" name="Espace réservé des notes 2"/>
              <p:cNvSpPr>
                <a:spLocks noGrp="1"/>
              </p:cNvSpPr>
              <p:nvPr>
                <p:ph type="body" idx="1"/>
              </p:nvPr>
            </p:nvSpPr>
            <p:spPr/>
            <p:txBody>
              <a:bodyPr/>
              <a:lstStyle/>
              <a:p>
                <a:r>
                  <a:rPr lang="fr-BE" dirty="0"/>
                  <a:t>Le diagramme de Nichols nous fournit quasiment l’ensemble des informations nécessaires pour trouver la fonction de transfert mais ne pouvant pas mesurer la fréquence sur le diagramme statique, il est impossible de déterminer la valeur de la contante de temps </a:t>
                </a:r>
                <a:r>
                  <a:rPr lang="fr-BE" sz="1200" i="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a:t>𝜏</a:t>
                </a:r>
                <a:r>
                  <a:rPr lang="fr-BE" dirty="0"/>
                  <a:t>…</a:t>
                </a:r>
              </a:p>
            </p:txBody>
          </p:sp>
        </mc:Fallback>
      </mc:AlternateContent>
    </p:spTree>
    <p:extLst>
      <p:ext uri="{BB962C8B-B14F-4D97-AF65-F5344CB8AC3E}">
        <p14:creationId xmlns:p14="http://schemas.microsoft.com/office/powerpoint/2010/main" val="391277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5386D-F30E-52D4-F954-0A80DAEA1ED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DED5B26-AF60-511B-B2D9-CD8018BBB06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a:extLst>
                  <a:ext uri="{FF2B5EF4-FFF2-40B4-BE49-F238E27FC236}">
                    <a16:creationId xmlns:a16="http://schemas.microsoft.com/office/drawing/2014/main" id="{16E1D5AC-D9A6-58DD-551A-45B7E85BF01C}"/>
                  </a:ext>
                </a:extLst>
              </p:cNvPr>
              <p:cNvSpPr>
                <a:spLocks noGrp="1"/>
              </p:cNvSpPr>
              <p:nvPr>
                <p:ph type="body" idx="1"/>
              </p:nvPr>
            </p:nvSpPr>
            <p:spPr/>
            <p:txBody>
              <a:bodyPr/>
              <a:lstStyle/>
              <a:p>
                <a:r>
                  <a:rPr lang="fr-BE" dirty="0"/>
                  <a:t>À nouveau, le diagramme de Bode est celui qui nous fournit le plus d’informations en permettant d’observer la fréquence en plus du gain et de la phase et donc d’en déduire la fréquence de coupure du pôle « normal ».</a:t>
                </a:r>
              </a:p>
            </p:txBody>
          </p:sp>
        </mc:Choice>
        <mc:Fallback xmlns="">
          <p:sp>
            <p:nvSpPr>
              <p:cNvPr id="3" name="Espace réservé des notes 2"/>
              <p:cNvSpPr>
                <a:spLocks noGrp="1"/>
              </p:cNvSpPr>
              <p:nvPr>
                <p:ph type="body" idx="1"/>
              </p:nvPr>
            </p:nvSpPr>
            <p:spPr/>
            <p:txBody>
              <a:bodyPr/>
              <a:lstStyle/>
              <a:p>
                <a:r>
                  <a:rPr lang="fr-BE" dirty="0"/>
                  <a:t>Le diagramme de Nichols nous fournit quasiment l’ensemble des informations nécessaires pour trouver la fonction de transfert mais ne pouvant pas mesurer la fréquence sur le diagramme statique, il est impossible de déterminer la valeur de la contante de temps </a:t>
                </a:r>
                <a:r>
                  <a:rPr lang="fr-BE" sz="1200" i="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a:t>𝜏</a:t>
                </a:r>
                <a:r>
                  <a:rPr lang="fr-BE" dirty="0"/>
                  <a:t>…</a:t>
                </a:r>
              </a:p>
            </p:txBody>
          </p:sp>
        </mc:Fallback>
      </mc:AlternateContent>
    </p:spTree>
    <p:extLst>
      <p:ext uri="{BB962C8B-B14F-4D97-AF65-F5344CB8AC3E}">
        <p14:creationId xmlns:p14="http://schemas.microsoft.com/office/powerpoint/2010/main" val="291746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8904D-90B6-2B21-0C83-239696E8DA2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1611990-8F34-D0CF-5722-8FCF120BF30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a:extLst>
                  <a:ext uri="{FF2B5EF4-FFF2-40B4-BE49-F238E27FC236}">
                    <a16:creationId xmlns:a16="http://schemas.microsoft.com/office/drawing/2014/main" id="{BB796F55-695A-EF56-1826-6960EC524C6C}"/>
                  </a:ext>
                </a:extLst>
              </p:cNvPr>
              <p:cNvSpPr>
                <a:spLocks noGrp="1"/>
              </p:cNvSpPr>
              <p:nvPr>
                <p:ph type="body" idx="1"/>
              </p:nvPr>
            </p:nvSpPr>
            <p:spPr/>
            <p:txBody>
              <a:bodyPr/>
              <a:lstStyle/>
              <a:p>
                <a:endParaRPr lang="fr-BE" dirty="0"/>
              </a:p>
            </p:txBody>
          </p:sp>
        </mc:Choice>
        <mc:Fallback xmlns="">
          <p:sp>
            <p:nvSpPr>
              <p:cNvPr id="3" name="Espace réservé des notes 2"/>
              <p:cNvSpPr>
                <a:spLocks noGrp="1"/>
              </p:cNvSpPr>
              <p:nvPr>
                <p:ph type="body" idx="1"/>
              </p:nvPr>
            </p:nvSpPr>
            <p:spPr/>
            <p:txBody>
              <a:bodyPr/>
              <a:lstStyle/>
              <a:p>
                <a:r>
                  <a:rPr lang="fr-BE" dirty="0"/>
                  <a:t>Le diagramme de Nichols nous fournit quasiment l’ensemble des informations nécessaires pour trouver la fonction de transfert mais ne pouvant pas mesurer la fréquence sur le diagramme statique, il est impossible de déterminer la valeur de la contante de temps </a:t>
                </a:r>
                <a:r>
                  <a:rPr lang="fr-BE" sz="1200" i="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a:t>𝜏</a:t>
                </a:r>
                <a:r>
                  <a:rPr lang="fr-BE" dirty="0"/>
                  <a:t>…</a:t>
                </a:r>
              </a:p>
            </p:txBody>
          </p:sp>
        </mc:Fallback>
      </mc:AlternateContent>
    </p:spTree>
    <p:extLst>
      <p:ext uri="{BB962C8B-B14F-4D97-AF65-F5344CB8AC3E}">
        <p14:creationId xmlns:p14="http://schemas.microsoft.com/office/powerpoint/2010/main" val="2541509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F2065-E0BB-B929-ABC5-B524022358E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F38C4E-1192-A6B7-D9C6-DBBDC4CF9D0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a:extLst>
                  <a:ext uri="{FF2B5EF4-FFF2-40B4-BE49-F238E27FC236}">
                    <a16:creationId xmlns:a16="http://schemas.microsoft.com/office/drawing/2014/main" id="{74292DF9-A89C-CDF0-E2A7-06EC0E80A311}"/>
                  </a:ext>
                </a:extLst>
              </p:cNvPr>
              <p:cNvSpPr>
                <a:spLocks noGrp="1"/>
              </p:cNvSpPr>
              <p:nvPr>
                <p:ph type="body" idx="1"/>
              </p:nvPr>
            </p:nvSpPr>
            <p:spPr/>
            <p:txBody>
              <a:bodyPr/>
              <a:lstStyle/>
              <a:p>
                <a:endParaRPr lang="fr-BE" dirty="0"/>
              </a:p>
            </p:txBody>
          </p:sp>
        </mc:Choice>
        <mc:Fallback xmlns="">
          <p:sp>
            <p:nvSpPr>
              <p:cNvPr id="3" name="Espace réservé des notes 2"/>
              <p:cNvSpPr>
                <a:spLocks noGrp="1"/>
              </p:cNvSpPr>
              <p:nvPr>
                <p:ph type="body" idx="1"/>
              </p:nvPr>
            </p:nvSpPr>
            <p:spPr/>
            <p:txBody>
              <a:bodyPr/>
              <a:lstStyle/>
              <a:p>
                <a:r>
                  <a:rPr lang="fr-BE" dirty="0"/>
                  <a:t>Le diagramme de Nichols nous fournit quasiment l’ensemble des informations nécessaires pour trouver la fonction de transfert mais ne pouvant pas mesurer la fréquence sur le diagramme statique, il est impossible de déterminer la valeur de la contante de temps </a:t>
                </a:r>
                <a:r>
                  <a:rPr lang="fr-BE" sz="1200" i="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a:t>𝜏</a:t>
                </a:r>
                <a:r>
                  <a:rPr lang="fr-BE" dirty="0"/>
                  <a:t>…</a:t>
                </a:r>
              </a:p>
            </p:txBody>
          </p:sp>
        </mc:Fallback>
      </mc:AlternateContent>
    </p:spTree>
    <p:extLst>
      <p:ext uri="{BB962C8B-B14F-4D97-AF65-F5344CB8AC3E}">
        <p14:creationId xmlns:p14="http://schemas.microsoft.com/office/powerpoint/2010/main" val="3767682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CC33D-235D-BF25-4DD7-BD95566E30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D14A69-E8A3-6440-EA84-8182625A60F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798CE46-F593-A992-4E9D-D84CA8F5112E}"/>
              </a:ext>
            </a:extLst>
          </p:cNvPr>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014340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Astuce : Dans </a:t>
            </a:r>
            <a:r>
              <a:rPr lang="fr-BE" dirty="0"/>
              <a:t>la console, tapez la première lettre du dossier/fichier et appuyez sur la touche tabulation de votre clavier afin d’aller plus vite et éviter les erreurs de recopiage.</a:t>
            </a:r>
          </a:p>
        </p:txBody>
      </p:sp>
    </p:spTree>
    <p:extLst>
      <p:ext uri="{BB962C8B-B14F-4D97-AF65-F5344CB8AC3E}">
        <p14:creationId xmlns:p14="http://schemas.microsoft.com/office/powerpoint/2010/main" val="1408187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294156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22373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On peut voir que le 1</a:t>
            </a:r>
            <a:r>
              <a:rPr lang="fr-BE" baseline="30000" dirty="0"/>
              <a:t>er</a:t>
            </a:r>
            <a:r>
              <a:rPr lang="fr-BE" dirty="0"/>
              <a:t> système est moins stable que le 2</a:t>
            </a:r>
            <a:r>
              <a:rPr lang="fr-BE" baseline="30000" dirty="0"/>
              <a:t>e</a:t>
            </a:r>
            <a:r>
              <a:rPr lang="fr-BE" dirty="0"/>
              <a:t> car son contour de </a:t>
            </a:r>
            <a:r>
              <a:rPr lang="fr-BE" dirty="0" err="1"/>
              <a:t>Nyquist</a:t>
            </a:r>
            <a:r>
              <a:rPr lang="fr-BE" dirty="0"/>
              <a:t> passe plus près du point critique. On peut donc en déterminer que la réponse indicielle du système en boucle fermée à retour unitaire oscillera plus que celui du 2</a:t>
            </a:r>
            <a:r>
              <a:rPr lang="fr-BE" baseline="30000" dirty="0"/>
              <a:t>e</a:t>
            </a:r>
            <a:r>
              <a:rPr lang="fr-BE" dirty="0"/>
              <a:t>.</a:t>
            </a:r>
          </a:p>
        </p:txBody>
      </p:sp>
    </p:spTree>
    <p:extLst>
      <p:ext uri="{BB962C8B-B14F-4D97-AF65-F5344CB8AC3E}">
        <p14:creationId xmlns:p14="http://schemas.microsoft.com/office/powerpoint/2010/main" val="2131414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921835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=&gt; Fermer les PC pour éviter de voir les réponses</a:t>
            </a:r>
          </a:p>
        </p:txBody>
      </p:sp>
    </p:spTree>
    <p:extLst>
      <p:ext uri="{BB962C8B-B14F-4D97-AF65-F5344CB8AC3E}">
        <p14:creationId xmlns:p14="http://schemas.microsoft.com/office/powerpoint/2010/main" val="2215259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BE" dirty="0"/>
                  <a:t>Le diagramme de Nichols nous fournit quasiment l’ensemble des informations nécessaires pour trouver la fonction de transfert mais ne pouvant pas mesurer la fréquence sur le diagramme statique, il est impossible de déterminer la valeur de la contante de temps </a:t>
                </a:r>
                <a14:m>
                  <m:oMath xmlns:m="http://schemas.openxmlformats.org/officeDocument/2006/math">
                    <m:r>
                      <a:rPr lang="fr-BE" sz="120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𝜏</m:t>
                    </m:r>
                  </m:oMath>
                </a14:m>
                <a:r>
                  <a:rPr lang="fr-BE" dirty="0"/>
                  <a:t>…</a:t>
                </a:r>
              </a:p>
            </p:txBody>
          </p:sp>
        </mc:Choice>
        <mc:Fallback xmlns="">
          <p:sp>
            <p:nvSpPr>
              <p:cNvPr id="3" name="Espace réservé des notes 2"/>
              <p:cNvSpPr>
                <a:spLocks noGrp="1"/>
              </p:cNvSpPr>
              <p:nvPr>
                <p:ph type="body" idx="1"/>
              </p:nvPr>
            </p:nvSpPr>
            <p:spPr/>
            <p:txBody>
              <a:bodyPr/>
              <a:lstStyle/>
              <a:p>
                <a:r>
                  <a:rPr lang="fr-BE" dirty="0"/>
                  <a:t>Le diagramme de Nichols nous fournit quasiment l’ensemble des informations nécessaires pour trouver la fonction de transfert mais ne pouvant pas mesurer la fréquence sur le diagramme statique, il est impossible de déterminer la valeur de la contante de temps </a:t>
                </a:r>
                <a:r>
                  <a:rPr lang="fr-BE" sz="1200" i="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a:t>𝜏</a:t>
                </a:r>
                <a:r>
                  <a:rPr lang="fr-BE" dirty="0"/>
                  <a:t>…</a:t>
                </a:r>
              </a:p>
            </p:txBody>
          </p:sp>
        </mc:Fallback>
      </mc:AlternateContent>
    </p:spTree>
    <p:extLst>
      <p:ext uri="{BB962C8B-B14F-4D97-AF65-F5344CB8AC3E}">
        <p14:creationId xmlns:p14="http://schemas.microsoft.com/office/powerpoint/2010/main" val="2489512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B9985-8C05-B248-DFED-52C21F77032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D54AFD9-FC05-BE75-643A-AD055012042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8955C6E-6260-9B93-27FC-C9F71C8874DB}"/>
              </a:ext>
            </a:extLst>
          </p:cNvPr>
          <p:cNvSpPr>
            <a:spLocks noGrp="1"/>
          </p:cNvSpPr>
          <p:nvPr>
            <p:ph type="body" idx="1"/>
          </p:nvPr>
        </p:nvSpPr>
        <p:spPr/>
        <p:txBody>
          <a:bodyPr/>
          <a:lstStyle/>
          <a:p>
            <a:r>
              <a:rPr lang="fr-FR" dirty="0"/>
              <a:t>Le diagramme de </a:t>
            </a:r>
            <a:r>
              <a:rPr lang="fr-FR" dirty="0" err="1"/>
              <a:t>Nyquist</a:t>
            </a:r>
            <a:r>
              <a:rPr lang="fr-FR" dirty="0"/>
              <a:t> ne fournit pas beaucoup d'informations permettant d'identifier le système. Son principal intérêt réside dans la fourniture d'une information précise sur la stabilité du système en boucle fermée avec un retour unitaire, indépendamment de la fonction de transfert de sa boucle ouverte et de la stabilité de celle-ci. Il permet également de mesurer la fréquence critique du système asservi par un retour unitaire en évaluant la distance la plus courte entre le point critique et son contour de </a:t>
            </a:r>
            <a:r>
              <a:rPr lang="fr-FR" dirty="0" err="1"/>
              <a:t>Nyquist</a:t>
            </a:r>
            <a:r>
              <a:rPr lang="fr-FR" dirty="0"/>
              <a:t>.</a:t>
            </a:r>
            <a:endParaRPr lang="fr-BE" dirty="0"/>
          </a:p>
        </p:txBody>
      </p:sp>
    </p:spTree>
    <p:extLst>
      <p:ext uri="{BB962C8B-B14F-4D97-AF65-F5344CB8AC3E}">
        <p14:creationId xmlns:p14="http://schemas.microsoft.com/office/powerpoint/2010/main" val="371963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DAD93-BE15-9A22-231B-1ED2600BCC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4DAA7D-2A4F-80E8-6A4F-36B9B9A8265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22771A2-1431-710C-F029-4A8DBDC64AFB}"/>
              </a:ext>
            </a:extLst>
          </p:cNvPr>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88678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20F8D-C98B-DCCA-ABD5-A672825C63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1D9FD6-7A24-12CC-5B7E-4506847F277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B4127C0-2213-01CA-97BC-DAA38D8C9F9E}"/>
              </a:ext>
            </a:extLst>
          </p:cNvPr>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1489879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DC84726-C474-4958-8683-1CF8A6080ED2}" type="datetime1">
              <a:rPr lang="fr-FR" smtClean="0"/>
              <a:t>17/02/2024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293849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791F70A-F249-4EDE-A8ED-88364011ABEE}" type="datetime1">
              <a:rPr lang="fr-FR" smtClean="0"/>
              <a:t>17/02/2024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314414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CADA2B9-CC66-4849-9CCD-C7C186FC66EB}" type="datetime1">
              <a:rPr lang="fr-FR" smtClean="0"/>
              <a:t>17/02/2024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001779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2204025-FCDE-472B-9860-170BEBA42BCA}" type="datetime1">
              <a:rPr lang="fr-FR" smtClean="0"/>
              <a:t>17/02/2024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750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25E96CC-BC7E-45FD-9A40-202787D9F847}" type="datetime1">
              <a:rPr lang="fr-FR" smtClean="0"/>
              <a:t>17/02/2024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2505099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566AB11B-55BF-40A6-8E84-4BCA90234FAE}" type="datetime1">
              <a:rPr lang="fr-FR" smtClean="0"/>
              <a:t>17/02/2024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5554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AD0EC1F0-3993-4658-B034-13C32A54609F}" type="datetime1">
              <a:rPr lang="fr-FR" smtClean="0"/>
              <a:t>17/02/2024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018240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BEA5586-2A08-48E2-B304-2C8FDBC5EBC4}" type="datetime1">
              <a:rPr lang="fr-FR" smtClean="0"/>
              <a:t>17/02/2024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831483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EDE56BC-3B8F-498B-9F12-DC79ADD9AE57}" type="datetime1">
              <a:rPr lang="fr-FR" smtClean="0"/>
              <a:t>17/02/2024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1810624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07E9221-F45F-4A30-A0CD-AE44A6B703BB}" type="datetime1">
              <a:rPr lang="fr-FR" smtClean="0"/>
              <a:t>17/02/2024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4061989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7BEF240-8C9A-4807-8E6E-C8434F31FD1F}" type="datetime1">
              <a:rPr lang="fr-FR" smtClean="0"/>
              <a:t>17/02/2024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331902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9F68376-97E8-47F1-81D2-E39DA621EF13}" type="datetime1">
              <a:rPr lang="fr-FR" smtClean="0"/>
              <a:t>17/02/2024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3870107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F32E166-9D93-420B-90F3-82E195ECB07A}" type="datetime1">
              <a:rPr lang="fr-FR" smtClean="0"/>
              <a:t>17/02/2024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277796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CF44E11-251D-4EC9-A2E6-1F7DD32E201D}" type="datetime1">
              <a:rPr lang="fr-FR" smtClean="0"/>
              <a:t>17/02/2024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3605495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2F0EC-AD97-4B96-933A-349796B7D248}" type="datetime1">
              <a:rPr lang="fr-FR" smtClean="0"/>
              <a:t>17/02/2024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85659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2F5AB1F-FE86-422A-AD79-AA029C25BE45}" type="datetime1">
              <a:rPr lang="fr-FR" smtClean="0"/>
              <a:t>17/02/2024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21122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3063738-C959-482A-A9AC-D921B7602DE9}" type="datetime1">
              <a:rPr lang="fr-FR" smtClean="0"/>
              <a:t>17/02/2024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F9DC344-252F-4267-8C9B-BED6B104220E}" type="slidenum">
              <a:rPr lang="fr-FR" smtClean="0"/>
              <a:t>‹N°›</a:t>
            </a:fld>
            <a:endParaRPr lang="fr-FR"/>
          </a:p>
        </p:txBody>
      </p:sp>
    </p:spTree>
    <p:extLst>
      <p:ext uri="{BB962C8B-B14F-4D97-AF65-F5344CB8AC3E}">
        <p14:creationId xmlns:p14="http://schemas.microsoft.com/office/powerpoint/2010/main" val="3510224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2B8973A-5885-4FFD-ADBE-03391D3E395B}" type="datetime1">
              <a:rPr lang="fr-FR" smtClean="0"/>
              <a:t>17/02/2024</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F9DC344-252F-4267-8C9B-BED6B104220E}" type="slidenum">
              <a:rPr lang="fr-FR" smtClean="0"/>
              <a:t>‹N°›</a:t>
            </a:fld>
            <a:endParaRPr lang="fr-FR"/>
          </a:p>
        </p:txBody>
      </p:sp>
    </p:spTree>
    <p:extLst>
      <p:ext uri="{BB962C8B-B14F-4D97-AF65-F5344CB8AC3E}">
        <p14:creationId xmlns:p14="http://schemas.microsoft.com/office/powerpoint/2010/main" val="34867815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pp.wooclap.com/REGU02?from=instruction-sli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50.png"/><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learn-technique.helmo.be/mod/feedback/view.php?id=27472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descr="Indicateurs de volume">
            <a:extLst>
              <a:ext uri="{FF2B5EF4-FFF2-40B4-BE49-F238E27FC236}">
                <a16:creationId xmlns:a16="http://schemas.microsoft.com/office/drawing/2014/main" id="{36BFF951-FC81-E362-BBBD-342D3C49332A}"/>
              </a:ext>
            </a:extLst>
          </p:cNvPr>
          <p:cNvPicPr>
            <a:picLocks noChangeAspect="1"/>
          </p:cNvPicPr>
          <p:nvPr/>
        </p:nvPicPr>
        <p:blipFill rotWithShape="1">
          <a:blip r:embed="rId2"/>
          <a:srcRect t="12053" b="8999"/>
          <a:stretch/>
        </p:blipFill>
        <p:spPr>
          <a:xfrm>
            <a:off x="20" y="10"/>
            <a:ext cx="12191980" cy="6857990"/>
          </a:xfrm>
          <a:prstGeom prst="rect">
            <a:avLst/>
          </a:prstGeom>
        </p:spPr>
      </p:pic>
      <p:sp useBgFill="1">
        <p:nvSpPr>
          <p:cNvPr id="2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12B2B51E-13F3-170C-BE75-F9443AA7B784}"/>
              </a:ext>
            </a:extLst>
          </p:cNvPr>
          <p:cNvSpPr>
            <a:spLocks noGrp="1"/>
          </p:cNvSpPr>
          <p:nvPr>
            <p:ph type="ctrTitle"/>
          </p:nvPr>
        </p:nvSpPr>
        <p:spPr>
          <a:xfrm>
            <a:off x="804335" y="3496574"/>
            <a:ext cx="6436104" cy="1138686"/>
          </a:xfrm>
        </p:spPr>
        <p:txBody>
          <a:bodyPr>
            <a:normAutofit/>
          </a:bodyPr>
          <a:lstStyle/>
          <a:p>
            <a:pPr algn="l"/>
            <a:r>
              <a:rPr lang="fr-FR" sz="4400" dirty="0"/>
              <a:t>Régulation</a:t>
            </a:r>
          </a:p>
        </p:txBody>
      </p:sp>
      <p:sp>
        <p:nvSpPr>
          <p:cNvPr id="3" name="Sous-titre 2">
            <a:extLst>
              <a:ext uri="{FF2B5EF4-FFF2-40B4-BE49-F238E27FC236}">
                <a16:creationId xmlns:a16="http://schemas.microsoft.com/office/drawing/2014/main" id="{941D348E-C52E-D250-0633-BE49AF7E9209}"/>
              </a:ext>
            </a:extLst>
          </p:cNvPr>
          <p:cNvSpPr>
            <a:spLocks noGrp="1"/>
          </p:cNvSpPr>
          <p:nvPr>
            <p:ph type="subTitle" idx="1"/>
          </p:nvPr>
        </p:nvSpPr>
        <p:spPr>
          <a:xfrm>
            <a:off x="804335" y="4548996"/>
            <a:ext cx="6436104" cy="534838"/>
          </a:xfrm>
        </p:spPr>
        <p:txBody>
          <a:bodyPr>
            <a:normAutofit/>
          </a:bodyPr>
          <a:lstStyle/>
          <a:p>
            <a:pPr algn="l"/>
            <a:r>
              <a:rPr lang="fr-FR" sz="1800" dirty="0"/>
              <a:t>Séance de laboratoire n°3</a:t>
            </a:r>
          </a:p>
        </p:txBody>
      </p:sp>
      <p:sp>
        <p:nvSpPr>
          <p:cNvPr id="9" name="Espace réservé du numéro de diapositive 8">
            <a:extLst>
              <a:ext uri="{FF2B5EF4-FFF2-40B4-BE49-F238E27FC236}">
                <a16:creationId xmlns:a16="http://schemas.microsoft.com/office/drawing/2014/main" id="{142B18F0-BCD3-6813-2839-CF6338424150}"/>
              </a:ext>
            </a:extLst>
          </p:cNvPr>
          <p:cNvSpPr>
            <a:spLocks noGrp="1"/>
          </p:cNvSpPr>
          <p:nvPr>
            <p:ph type="sldNum" sz="quarter" idx="12"/>
          </p:nvPr>
        </p:nvSpPr>
        <p:spPr>
          <a:xfrm>
            <a:off x="10514011" y="5883275"/>
            <a:ext cx="753545" cy="365125"/>
          </a:xfrm>
        </p:spPr>
        <p:txBody>
          <a:bodyPr>
            <a:normAutofit/>
          </a:bodyPr>
          <a:lstStyle/>
          <a:p>
            <a:pPr>
              <a:spcAft>
                <a:spcPts val="600"/>
              </a:spcAft>
            </a:pPr>
            <a:fld id="{1F9DC344-252F-4267-8C9B-BED6B104220E}" type="slidenum">
              <a:rPr lang="fr-FR" smtClean="0"/>
              <a:pPr>
                <a:spcAft>
                  <a:spcPts val="600"/>
                </a:spcAft>
              </a:pPr>
              <a:t>1</a:t>
            </a:fld>
            <a:endParaRPr lang="fr-FR"/>
          </a:p>
        </p:txBody>
      </p:sp>
    </p:spTree>
    <p:extLst>
      <p:ext uri="{BB962C8B-B14F-4D97-AF65-F5344CB8AC3E}">
        <p14:creationId xmlns:p14="http://schemas.microsoft.com/office/powerpoint/2010/main" val="2088981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047820A-7222-0FB9-A0D0-687DD413E74C}"/>
              </a:ext>
            </a:extLst>
          </p:cNvPr>
          <p:cNvSpPr>
            <a:spLocks noGrp="1"/>
          </p:cNvSpPr>
          <p:nvPr>
            <p:ph type="sldNum" sz="quarter" idx="12"/>
          </p:nvPr>
        </p:nvSpPr>
        <p:spPr/>
        <p:txBody>
          <a:bodyPr/>
          <a:lstStyle/>
          <a:p>
            <a:fld id="{1F9DC344-252F-4267-8C9B-BED6B104220E}" type="slidenum">
              <a:rPr lang="fr-FR" smtClean="0"/>
              <a:t>10</a:t>
            </a:fld>
            <a:endParaRPr lang="fr-FR"/>
          </a:p>
        </p:txBody>
      </p:sp>
      <p:pic>
        <p:nvPicPr>
          <p:cNvPr id="6" name="Image 5">
            <a:extLst>
              <a:ext uri="{FF2B5EF4-FFF2-40B4-BE49-F238E27FC236}">
                <a16:creationId xmlns:a16="http://schemas.microsoft.com/office/drawing/2014/main" id="{7295628D-A5B3-2259-35DE-5FAF46FF2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212" y="482212"/>
            <a:ext cx="5893576" cy="5893576"/>
          </a:xfrm>
          <a:prstGeom prst="rect">
            <a:avLst/>
          </a:prstGeom>
        </p:spPr>
      </p:pic>
      <p:pic>
        <p:nvPicPr>
          <p:cNvPr id="10" name="Image 9">
            <a:extLst>
              <a:ext uri="{FF2B5EF4-FFF2-40B4-BE49-F238E27FC236}">
                <a16:creationId xmlns:a16="http://schemas.microsoft.com/office/drawing/2014/main" id="{2C2310DA-2D95-EE4C-4A1B-24C0FC0EE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9212" y="482212"/>
            <a:ext cx="5893576" cy="5893576"/>
          </a:xfrm>
          <a:prstGeom prst="rect">
            <a:avLst/>
          </a:prstGeom>
        </p:spPr>
      </p:pic>
    </p:spTree>
    <p:extLst>
      <p:ext uri="{BB962C8B-B14F-4D97-AF65-F5344CB8AC3E}">
        <p14:creationId xmlns:p14="http://schemas.microsoft.com/office/powerpoint/2010/main" val="3819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047820A-7222-0FB9-A0D0-687DD413E74C}"/>
              </a:ext>
            </a:extLst>
          </p:cNvPr>
          <p:cNvSpPr>
            <a:spLocks noGrp="1"/>
          </p:cNvSpPr>
          <p:nvPr>
            <p:ph type="sldNum" sz="quarter" idx="12"/>
          </p:nvPr>
        </p:nvSpPr>
        <p:spPr/>
        <p:txBody>
          <a:bodyPr/>
          <a:lstStyle/>
          <a:p>
            <a:fld id="{1F9DC344-252F-4267-8C9B-BED6B104220E}" type="slidenum">
              <a:rPr lang="fr-FR" smtClean="0"/>
              <a:t>11</a:t>
            </a:fld>
            <a:endParaRPr lang="fr-FR"/>
          </a:p>
        </p:txBody>
      </p:sp>
      <p:pic>
        <p:nvPicPr>
          <p:cNvPr id="6" name="Image 5">
            <a:extLst>
              <a:ext uri="{FF2B5EF4-FFF2-40B4-BE49-F238E27FC236}">
                <a16:creationId xmlns:a16="http://schemas.microsoft.com/office/drawing/2014/main" id="{7295628D-A5B3-2259-35DE-5FAF46FF2E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3793" y="1952668"/>
            <a:ext cx="11784414" cy="2952664"/>
          </a:xfrm>
          <a:prstGeom prst="rect">
            <a:avLst/>
          </a:prstGeom>
        </p:spPr>
      </p:pic>
      <p:sp>
        <p:nvSpPr>
          <p:cNvPr id="2" name="ZoneTexte 1">
            <a:extLst>
              <a:ext uri="{FF2B5EF4-FFF2-40B4-BE49-F238E27FC236}">
                <a16:creationId xmlns:a16="http://schemas.microsoft.com/office/drawing/2014/main" id="{3FFF56A2-395B-97F9-F663-9943EF84E300}"/>
              </a:ext>
            </a:extLst>
          </p:cNvPr>
          <p:cNvSpPr txBox="1"/>
          <p:nvPr/>
        </p:nvSpPr>
        <p:spPr>
          <a:xfrm>
            <a:off x="724970" y="4443667"/>
            <a:ext cx="4228213" cy="461665"/>
          </a:xfrm>
          <a:prstGeom prst="rect">
            <a:avLst/>
          </a:prstGeom>
          <a:noFill/>
        </p:spPr>
        <p:txBody>
          <a:bodyPr wrap="square" rtlCol="0">
            <a:spAutoFit/>
          </a:bodyPr>
          <a:lstStyle/>
          <a:p>
            <a:r>
              <a:rPr lang="fr-BE" sz="2400" dirty="0">
                <a:solidFill>
                  <a:schemeClr val="accent1"/>
                </a:solidFill>
              </a:rPr>
              <a:t>Impact du pôle à l’origine</a:t>
            </a:r>
          </a:p>
        </p:txBody>
      </p:sp>
      <p:cxnSp>
        <p:nvCxnSpPr>
          <p:cNvPr id="3" name="Connecteur droit avec flèche 2">
            <a:extLst>
              <a:ext uri="{FF2B5EF4-FFF2-40B4-BE49-F238E27FC236}">
                <a16:creationId xmlns:a16="http://schemas.microsoft.com/office/drawing/2014/main" id="{DBE80DDE-FB54-9A85-2260-773BBAA1AB78}"/>
              </a:ext>
            </a:extLst>
          </p:cNvPr>
          <p:cNvCxnSpPr>
            <a:cxnSpLocks/>
          </p:cNvCxnSpPr>
          <p:nvPr/>
        </p:nvCxnSpPr>
        <p:spPr>
          <a:xfrm flipH="1" flipV="1">
            <a:off x="818707" y="4093535"/>
            <a:ext cx="1148316" cy="372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38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047820A-7222-0FB9-A0D0-687DD413E74C}"/>
              </a:ext>
            </a:extLst>
          </p:cNvPr>
          <p:cNvSpPr>
            <a:spLocks noGrp="1"/>
          </p:cNvSpPr>
          <p:nvPr>
            <p:ph type="sldNum" sz="quarter" idx="12"/>
          </p:nvPr>
        </p:nvSpPr>
        <p:spPr/>
        <p:txBody>
          <a:bodyPr/>
          <a:lstStyle/>
          <a:p>
            <a:fld id="{1F9DC344-252F-4267-8C9B-BED6B104220E}" type="slidenum">
              <a:rPr lang="fr-FR" smtClean="0"/>
              <a:t>12</a:t>
            </a:fld>
            <a:endParaRPr lang="fr-FR"/>
          </a:p>
        </p:txBody>
      </p:sp>
      <p:pic>
        <p:nvPicPr>
          <p:cNvPr id="6" name="Image 5">
            <a:extLst>
              <a:ext uri="{FF2B5EF4-FFF2-40B4-BE49-F238E27FC236}">
                <a16:creationId xmlns:a16="http://schemas.microsoft.com/office/drawing/2014/main" id="{7295628D-A5B3-2259-35DE-5FAF46FF2E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652" y="1914047"/>
            <a:ext cx="12092696" cy="3029906"/>
          </a:xfrm>
          <a:prstGeom prst="rect">
            <a:avLst/>
          </a:prstGeom>
        </p:spPr>
      </p:pic>
    </p:spTree>
    <p:extLst>
      <p:ext uri="{BB962C8B-B14F-4D97-AF65-F5344CB8AC3E}">
        <p14:creationId xmlns:p14="http://schemas.microsoft.com/office/powerpoint/2010/main" val="333751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047820A-7222-0FB9-A0D0-687DD413E74C}"/>
              </a:ext>
            </a:extLst>
          </p:cNvPr>
          <p:cNvSpPr>
            <a:spLocks noGrp="1"/>
          </p:cNvSpPr>
          <p:nvPr>
            <p:ph type="sldNum" sz="quarter" idx="12"/>
          </p:nvPr>
        </p:nvSpPr>
        <p:spPr/>
        <p:txBody>
          <a:bodyPr/>
          <a:lstStyle/>
          <a:p>
            <a:fld id="{1F9DC344-252F-4267-8C9B-BED6B104220E}" type="slidenum">
              <a:rPr lang="fr-FR" smtClean="0"/>
              <a:t>13</a:t>
            </a:fld>
            <a:endParaRPr lang="fr-FR"/>
          </a:p>
        </p:txBody>
      </p:sp>
      <p:pic>
        <p:nvPicPr>
          <p:cNvPr id="6" name="Image 5">
            <a:extLst>
              <a:ext uri="{FF2B5EF4-FFF2-40B4-BE49-F238E27FC236}">
                <a16:creationId xmlns:a16="http://schemas.microsoft.com/office/drawing/2014/main" id="{7295628D-A5B3-2259-35DE-5FAF46FF2E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654" y="872052"/>
            <a:ext cx="12092691" cy="3029906"/>
          </a:xfrm>
          <a:prstGeom prst="rect">
            <a:avLst/>
          </a:prstGeom>
        </p:spPr>
      </p:pic>
      <p:sp>
        <p:nvSpPr>
          <p:cNvPr id="2" name="ZoneTexte 1">
            <a:extLst>
              <a:ext uri="{FF2B5EF4-FFF2-40B4-BE49-F238E27FC236}">
                <a16:creationId xmlns:a16="http://schemas.microsoft.com/office/drawing/2014/main" id="{D022045E-A839-1393-B80E-F109BF547F6E}"/>
              </a:ext>
            </a:extLst>
          </p:cNvPr>
          <p:cNvSpPr txBox="1"/>
          <p:nvPr/>
        </p:nvSpPr>
        <p:spPr>
          <a:xfrm>
            <a:off x="1407042" y="4682946"/>
            <a:ext cx="4228214" cy="1200329"/>
          </a:xfrm>
          <a:prstGeom prst="rect">
            <a:avLst/>
          </a:prstGeom>
          <a:noFill/>
        </p:spPr>
        <p:txBody>
          <a:bodyPr wrap="square" rtlCol="0">
            <a:spAutoFit/>
          </a:bodyPr>
          <a:lstStyle/>
          <a:p>
            <a:r>
              <a:rPr lang="fr-BE" sz="2400" dirty="0"/>
              <a:t>Marge de phase 1 : 6,753°</a:t>
            </a:r>
          </a:p>
          <a:p>
            <a:endParaRPr lang="fr-BE" sz="2400" dirty="0"/>
          </a:p>
          <a:p>
            <a:r>
              <a:rPr lang="fr-BE" sz="2400" dirty="0"/>
              <a:t>Marge de phase 2 : 54,290°</a:t>
            </a:r>
          </a:p>
        </p:txBody>
      </p:sp>
      <p:sp>
        <p:nvSpPr>
          <p:cNvPr id="3" name="ZoneTexte 2">
            <a:extLst>
              <a:ext uri="{FF2B5EF4-FFF2-40B4-BE49-F238E27FC236}">
                <a16:creationId xmlns:a16="http://schemas.microsoft.com/office/drawing/2014/main" id="{6A03574F-0841-083E-5668-B987E1DAA971}"/>
              </a:ext>
            </a:extLst>
          </p:cNvPr>
          <p:cNvSpPr txBox="1"/>
          <p:nvPr/>
        </p:nvSpPr>
        <p:spPr>
          <a:xfrm>
            <a:off x="6095999" y="5052277"/>
            <a:ext cx="4228213" cy="461665"/>
          </a:xfrm>
          <a:prstGeom prst="rect">
            <a:avLst/>
          </a:prstGeom>
          <a:noFill/>
        </p:spPr>
        <p:txBody>
          <a:bodyPr wrap="square" rtlCol="0">
            <a:spAutoFit/>
          </a:bodyPr>
          <a:lstStyle/>
          <a:p>
            <a:r>
              <a:rPr lang="fr-BE" sz="2400" dirty="0"/>
              <a:t>Marge de gain 1 et 2 : infinie</a:t>
            </a:r>
          </a:p>
        </p:txBody>
      </p:sp>
      <p:sp>
        <p:nvSpPr>
          <p:cNvPr id="5" name="ZoneTexte 4">
            <a:extLst>
              <a:ext uri="{FF2B5EF4-FFF2-40B4-BE49-F238E27FC236}">
                <a16:creationId xmlns:a16="http://schemas.microsoft.com/office/drawing/2014/main" id="{F324135D-B315-1744-E706-BDA42C0A47B4}"/>
              </a:ext>
            </a:extLst>
          </p:cNvPr>
          <p:cNvSpPr txBox="1"/>
          <p:nvPr/>
        </p:nvSpPr>
        <p:spPr>
          <a:xfrm>
            <a:off x="6190105" y="925105"/>
            <a:ext cx="4228213" cy="461665"/>
          </a:xfrm>
          <a:prstGeom prst="rect">
            <a:avLst/>
          </a:prstGeom>
          <a:noFill/>
        </p:spPr>
        <p:txBody>
          <a:bodyPr wrap="square" rtlCol="0">
            <a:spAutoFit/>
          </a:bodyPr>
          <a:lstStyle/>
          <a:p>
            <a:r>
              <a:rPr lang="fr-BE" sz="2400" dirty="0">
                <a:solidFill>
                  <a:schemeClr val="accent1"/>
                </a:solidFill>
              </a:rPr>
              <a:t>Impact du pôle à l’origine</a:t>
            </a:r>
          </a:p>
        </p:txBody>
      </p:sp>
      <p:cxnSp>
        <p:nvCxnSpPr>
          <p:cNvPr id="10" name="Connecteur droit avec flèche 9">
            <a:extLst>
              <a:ext uri="{FF2B5EF4-FFF2-40B4-BE49-F238E27FC236}">
                <a16:creationId xmlns:a16="http://schemas.microsoft.com/office/drawing/2014/main" id="{FBC86E9C-5330-5077-53A2-DEB307E8E092}"/>
              </a:ext>
            </a:extLst>
          </p:cNvPr>
          <p:cNvCxnSpPr>
            <a:cxnSpLocks/>
          </p:cNvCxnSpPr>
          <p:nvPr/>
        </p:nvCxnSpPr>
        <p:spPr>
          <a:xfrm flipH="1">
            <a:off x="6190105" y="1344058"/>
            <a:ext cx="1188890" cy="2295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00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down)">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4E5F8-1F15-248D-0014-83D33152852B}"/>
              </a:ext>
            </a:extLst>
          </p:cNvPr>
          <p:cNvSpPr>
            <a:spLocks noGrp="1"/>
          </p:cNvSpPr>
          <p:nvPr>
            <p:ph type="title"/>
          </p:nvPr>
        </p:nvSpPr>
        <p:spPr/>
        <p:txBody>
          <a:bodyPr/>
          <a:lstStyle/>
          <a:p>
            <a:r>
              <a:rPr lang="fr-BE" dirty="0"/>
              <a:t>Impact d’un zéro</a:t>
            </a:r>
          </a:p>
        </p:txBody>
      </p:sp>
      <p:sp>
        <p:nvSpPr>
          <p:cNvPr id="4" name="Espace réservé du numéro de diapositive 3">
            <a:extLst>
              <a:ext uri="{FF2B5EF4-FFF2-40B4-BE49-F238E27FC236}">
                <a16:creationId xmlns:a16="http://schemas.microsoft.com/office/drawing/2014/main" id="{C3A7B83A-C55B-BD4C-BF5A-49D18389072D}"/>
              </a:ext>
            </a:extLst>
          </p:cNvPr>
          <p:cNvSpPr>
            <a:spLocks noGrp="1"/>
          </p:cNvSpPr>
          <p:nvPr>
            <p:ph type="sldNum" sz="quarter" idx="12"/>
          </p:nvPr>
        </p:nvSpPr>
        <p:spPr/>
        <p:txBody>
          <a:bodyPr/>
          <a:lstStyle/>
          <a:p>
            <a:fld id="{1F9DC344-252F-4267-8C9B-BED6B104220E}" type="slidenum">
              <a:rPr lang="fr-FR" smtClean="0"/>
              <a:t>14</a:t>
            </a:fld>
            <a:endParaRPr lang="fr-FR"/>
          </a:p>
        </p:txBody>
      </p:sp>
      <p:pic>
        <p:nvPicPr>
          <p:cNvPr id="8" name="Image 7">
            <a:extLst>
              <a:ext uri="{FF2B5EF4-FFF2-40B4-BE49-F238E27FC236}">
                <a16:creationId xmlns:a16="http://schemas.microsoft.com/office/drawing/2014/main" id="{ABB78F0C-56EF-C7A6-C043-7C1B8C617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8530"/>
            <a:ext cx="12192000" cy="3054788"/>
          </a:xfrm>
          <a:prstGeom prst="rect">
            <a:avLst/>
          </a:prstGeom>
        </p:spPr>
      </p:pic>
      <p:pic>
        <p:nvPicPr>
          <p:cNvPr id="10" name="Image 9">
            <a:extLst>
              <a:ext uri="{FF2B5EF4-FFF2-40B4-BE49-F238E27FC236}">
                <a16:creationId xmlns:a16="http://schemas.microsoft.com/office/drawing/2014/main" id="{9EE67A03-7050-63D0-9D97-426D19714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8925"/>
            <a:ext cx="12192000" cy="3054788"/>
          </a:xfrm>
          <a:prstGeom prst="rect">
            <a:avLst/>
          </a:prstGeom>
        </p:spPr>
      </p:pic>
      <p:sp>
        <p:nvSpPr>
          <p:cNvPr id="15" name="Accolade ouvrante 14">
            <a:extLst>
              <a:ext uri="{FF2B5EF4-FFF2-40B4-BE49-F238E27FC236}">
                <a16:creationId xmlns:a16="http://schemas.microsoft.com/office/drawing/2014/main" id="{D5C8EBE1-AE55-6DEC-9849-7D62F36BF4F0}"/>
              </a:ext>
            </a:extLst>
          </p:cNvPr>
          <p:cNvSpPr/>
          <p:nvPr/>
        </p:nvSpPr>
        <p:spPr>
          <a:xfrm rot="16200000">
            <a:off x="7668274" y="-299773"/>
            <a:ext cx="179818" cy="900311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16" name="ZoneTexte 15">
            <a:extLst>
              <a:ext uri="{FF2B5EF4-FFF2-40B4-BE49-F238E27FC236}">
                <a16:creationId xmlns:a16="http://schemas.microsoft.com/office/drawing/2014/main" id="{64295045-E992-D9A5-9FFE-454A8617F517}"/>
              </a:ext>
            </a:extLst>
          </p:cNvPr>
          <p:cNvSpPr txBox="1"/>
          <p:nvPr/>
        </p:nvSpPr>
        <p:spPr>
          <a:xfrm>
            <a:off x="3256622" y="4376057"/>
            <a:ext cx="8125824" cy="461666"/>
          </a:xfrm>
          <a:prstGeom prst="rect">
            <a:avLst/>
          </a:prstGeom>
          <a:noFill/>
        </p:spPr>
        <p:txBody>
          <a:bodyPr wrap="square" rtlCol="0">
            <a:spAutoFit/>
          </a:bodyPr>
          <a:lstStyle/>
          <a:p>
            <a:pPr algn="ctr"/>
            <a:r>
              <a:rPr lang="fr-BE" sz="2400" dirty="0">
                <a:solidFill>
                  <a:schemeClr val="accent1"/>
                </a:solidFill>
              </a:rPr>
              <a:t>Impact du zéro</a:t>
            </a:r>
          </a:p>
        </p:txBody>
      </p:sp>
      <p:sp>
        <p:nvSpPr>
          <p:cNvPr id="17" name="Accolade ouvrante 16">
            <a:extLst>
              <a:ext uri="{FF2B5EF4-FFF2-40B4-BE49-F238E27FC236}">
                <a16:creationId xmlns:a16="http://schemas.microsoft.com/office/drawing/2014/main" id="{0411D3CA-4CA3-EA92-2A63-20D7054BCA0C}"/>
              </a:ext>
            </a:extLst>
          </p:cNvPr>
          <p:cNvSpPr/>
          <p:nvPr/>
        </p:nvSpPr>
        <p:spPr>
          <a:xfrm rot="16200000">
            <a:off x="10419430" y="2545923"/>
            <a:ext cx="179198" cy="3670748"/>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solidFill>
                <a:srgbClr val="00B0F0"/>
              </a:solidFill>
            </a:endParaRPr>
          </a:p>
        </p:txBody>
      </p:sp>
      <p:sp>
        <p:nvSpPr>
          <p:cNvPr id="18" name="ZoneTexte 17">
            <a:extLst>
              <a:ext uri="{FF2B5EF4-FFF2-40B4-BE49-F238E27FC236}">
                <a16:creationId xmlns:a16="http://schemas.microsoft.com/office/drawing/2014/main" id="{A0D64BB9-F6FD-8539-26CA-40D42E31CBD8}"/>
              </a:ext>
            </a:extLst>
          </p:cNvPr>
          <p:cNvSpPr txBox="1"/>
          <p:nvPr/>
        </p:nvSpPr>
        <p:spPr>
          <a:xfrm>
            <a:off x="8673654" y="4525720"/>
            <a:ext cx="2708791" cy="461665"/>
          </a:xfrm>
          <a:prstGeom prst="rect">
            <a:avLst/>
          </a:prstGeom>
          <a:noFill/>
        </p:spPr>
        <p:txBody>
          <a:bodyPr wrap="square" rtlCol="0">
            <a:spAutoFit/>
          </a:bodyPr>
          <a:lstStyle/>
          <a:p>
            <a:pPr algn="ctr"/>
            <a:r>
              <a:rPr lang="fr-BE" sz="2400" dirty="0">
                <a:solidFill>
                  <a:srgbClr val="00B0F0"/>
                </a:solidFill>
              </a:rPr>
              <a:t>Impact du pôle</a:t>
            </a:r>
          </a:p>
        </p:txBody>
      </p:sp>
      <p:grpSp>
        <p:nvGrpSpPr>
          <p:cNvPr id="27" name="Groupe 26">
            <a:extLst>
              <a:ext uri="{FF2B5EF4-FFF2-40B4-BE49-F238E27FC236}">
                <a16:creationId xmlns:a16="http://schemas.microsoft.com/office/drawing/2014/main" id="{4F659CDF-0B3E-5C48-9EEF-E3A0250036E1}"/>
              </a:ext>
            </a:extLst>
          </p:cNvPr>
          <p:cNvGrpSpPr/>
          <p:nvPr/>
        </p:nvGrpSpPr>
        <p:grpSpPr>
          <a:xfrm>
            <a:off x="547282" y="1871331"/>
            <a:ext cx="11382448" cy="1026946"/>
            <a:chOff x="547282" y="1871331"/>
            <a:chExt cx="11382448" cy="1026946"/>
          </a:xfrm>
        </p:grpSpPr>
        <p:cxnSp>
          <p:nvCxnSpPr>
            <p:cNvPr id="20" name="Connecteur droit 19">
              <a:extLst>
                <a:ext uri="{FF2B5EF4-FFF2-40B4-BE49-F238E27FC236}">
                  <a16:creationId xmlns:a16="http://schemas.microsoft.com/office/drawing/2014/main" id="{6154F529-54EF-F59C-D85C-BF3805DFBC78}"/>
                </a:ext>
              </a:extLst>
            </p:cNvPr>
            <p:cNvCxnSpPr>
              <a:cxnSpLocks/>
            </p:cNvCxnSpPr>
            <p:nvPr/>
          </p:nvCxnSpPr>
          <p:spPr>
            <a:xfrm flipV="1">
              <a:off x="3256073" y="1871331"/>
              <a:ext cx="8673657" cy="10269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DB5B23DB-E3B9-2FF6-3691-D58D3865EABE}"/>
                </a:ext>
              </a:extLst>
            </p:cNvPr>
            <p:cNvCxnSpPr>
              <a:cxnSpLocks/>
            </p:cNvCxnSpPr>
            <p:nvPr/>
          </p:nvCxnSpPr>
          <p:spPr>
            <a:xfrm flipV="1">
              <a:off x="547282" y="2898276"/>
              <a:ext cx="2708791" cy="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e 27">
            <a:extLst>
              <a:ext uri="{FF2B5EF4-FFF2-40B4-BE49-F238E27FC236}">
                <a16:creationId xmlns:a16="http://schemas.microsoft.com/office/drawing/2014/main" id="{00757B7C-B78E-EAF5-4DE0-1A38E65D9BCB}"/>
              </a:ext>
            </a:extLst>
          </p:cNvPr>
          <p:cNvGrpSpPr/>
          <p:nvPr/>
        </p:nvGrpSpPr>
        <p:grpSpPr>
          <a:xfrm>
            <a:off x="616837" y="2892547"/>
            <a:ext cx="11382448" cy="400289"/>
            <a:chOff x="547282" y="2919594"/>
            <a:chExt cx="11382448" cy="400289"/>
          </a:xfrm>
        </p:grpSpPr>
        <p:cxnSp>
          <p:nvCxnSpPr>
            <p:cNvPr id="29" name="Connecteur droit 28">
              <a:extLst>
                <a:ext uri="{FF2B5EF4-FFF2-40B4-BE49-F238E27FC236}">
                  <a16:creationId xmlns:a16="http://schemas.microsoft.com/office/drawing/2014/main" id="{2180CFCF-1CCA-4904-E407-DDCE40839A71}"/>
                </a:ext>
              </a:extLst>
            </p:cNvPr>
            <p:cNvCxnSpPr>
              <a:cxnSpLocks/>
            </p:cNvCxnSpPr>
            <p:nvPr/>
          </p:nvCxnSpPr>
          <p:spPr>
            <a:xfrm flipH="1" flipV="1">
              <a:off x="8604100" y="2919594"/>
              <a:ext cx="3325630" cy="400289"/>
            </a:xfrm>
            <a:prstGeom prst="line">
              <a:avLst/>
            </a:prstGeom>
            <a:ln w="38100">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30" name="Connecteur droit 29">
              <a:extLst>
                <a:ext uri="{FF2B5EF4-FFF2-40B4-BE49-F238E27FC236}">
                  <a16:creationId xmlns:a16="http://schemas.microsoft.com/office/drawing/2014/main" id="{45251A08-52FC-9E16-A5D6-0DA69A9CF76B}"/>
                </a:ext>
              </a:extLst>
            </p:cNvPr>
            <p:cNvCxnSpPr>
              <a:cxnSpLocks/>
            </p:cNvCxnSpPr>
            <p:nvPr/>
          </p:nvCxnSpPr>
          <p:spPr>
            <a:xfrm flipV="1">
              <a:off x="547282" y="2923676"/>
              <a:ext cx="8056818" cy="1"/>
            </a:xfrm>
            <a:prstGeom prst="line">
              <a:avLst/>
            </a:prstGeom>
            <a:ln w="38100">
              <a:solidFill>
                <a:srgbClr val="00B0F0"/>
              </a:solidFill>
            </a:ln>
          </p:spPr>
          <p:style>
            <a:lnRef idx="1">
              <a:schemeClr val="accent2"/>
            </a:lnRef>
            <a:fillRef idx="0">
              <a:schemeClr val="accent2"/>
            </a:fillRef>
            <a:effectRef idx="0">
              <a:schemeClr val="accent2"/>
            </a:effectRef>
            <a:fontRef idx="minor">
              <a:schemeClr val="tx1"/>
            </a:fontRef>
          </p:style>
        </p:cxnSp>
      </p:grpSp>
      <p:cxnSp>
        <p:nvCxnSpPr>
          <p:cNvPr id="36" name="Connecteur droit 35">
            <a:extLst>
              <a:ext uri="{FF2B5EF4-FFF2-40B4-BE49-F238E27FC236}">
                <a16:creationId xmlns:a16="http://schemas.microsoft.com/office/drawing/2014/main" id="{D6310595-714E-4B63-C14A-7791EEED7D2A}"/>
              </a:ext>
            </a:extLst>
          </p:cNvPr>
          <p:cNvCxnSpPr/>
          <p:nvPr/>
        </p:nvCxnSpPr>
        <p:spPr>
          <a:xfrm flipV="1">
            <a:off x="3256073" y="2925322"/>
            <a:ext cx="0" cy="1034402"/>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406F0A2B-45E0-5875-2996-632496955B92}"/>
              </a:ext>
            </a:extLst>
          </p:cNvPr>
          <p:cNvCxnSpPr/>
          <p:nvPr/>
        </p:nvCxnSpPr>
        <p:spPr>
          <a:xfrm flipV="1">
            <a:off x="8673655" y="2857342"/>
            <a:ext cx="0" cy="1034402"/>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CBDDC80E-65CD-66B8-D535-A52EDC2BA69D}"/>
              </a:ext>
            </a:extLst>
          </p:cNvPr>
          <p:cNvSpPr txBox="1"/>
          <p:nvPr/>
        </p:nvSpPr>
        <p:spPr>
          <a:xfrm rot="21201885">
            <a:off x="6304124" y="1916824"/>
            <a:ext cx="2030819" cy="461665"/>
          </a:xfrm>
          <a:prstGeom prst="rect">
            <a:avLst/>
          </a:prstGeom>
          <a:noFill/>
        </p:spPr>
        <p:txBody>
          <a:bodyPr wrap="square" rtlCol="0">
            <a:spAutoFit/>
          </a:bodyPr>
          <a:lstStyle/>
          <a:p>
            <a:r>
              <a:rPr lang="fr-BE" sz="2400" dirty="0">
                <a:solidFill>
                  <a:schemeClr val="accent1"/>
                </a:solidFill>
              </a:rPr>
              <a:t>20dB/décade</a:t>
            </a:r>
          </a:p>
        </p:txBody>
      </p:sp>
      <p:sp>
        <p:nvSpPr>
          <p:cNvPr id="5" name="ZoneTexte 4">
            <a:extLst>
              <a:ext uri="{FF2B5EF4-FFF2-40B4-BE49-F238E27FC236}">
                <a16:creationId xmlns:a16="http://schemas.microsoft.com/office/drawing/2014/main" id="{B312F9A2-E761-BE5E-796C-17E3668251D2}"/>
              </a:ext>
            </a:extLst>
          </p:cNvPr>
          <p:cNvSpPr txBox="1"/>
          <p:nvPr/>
        </p:nvSpPr>
        <p:spPr>
          <a:xfrm rot="424824">
            <a:off x="9593190" y="2652991"/>
            <a:ext cx="2030819" cy="461665"/>
          </a:xfrm>
          <a:prstGeom prst="rect">
            <a:avLst/>
          </a:prstGeom>
          <a:noFill/>
        </p:spPr>
        <p:txBody>
          <a:bodyPr wrap="square" rtlCol="0">
            <a:spAutoFit/>
          </a:bodyPr>
          <a:lstStyle/>
          <a:p>
            <a:r>
              <a:rPr lang="fr-BE" sz="2400" dirty="0">
                <a:solidFill>
                  <a:srgbClr val="00B0F0"/>
                </a:solidFill>
              </a:rPr>
              <a:t>-20dB/décade</a:t>
            </a:r>
          </a:p>
        </p:txBody>
      </p:sp>
    </p:spTree>
    <p:extLst>
      <p:ext uri="{BB962C8B-B14F-4D97-AF65-F5344CB8AC3E}">
        <p14:creationId xmlns:p14="http://schemas.microsoft.com/office/powerpoint/2010/main" val="401347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2E34475-FE60-8B48-FD6A-3CE6E3DB8D02}"/>
              </a:ext>
            </a:extLst>
          </p:cNvPr>
          <p:cNvSpPr>
            <a:spLocks noGrp="1"/>
          </p:cNvSpPr>
          <p:nvPr>
            <p:ph type="sldNum" sz="quarter" idx="12"/>
          </p:nvPr>
        </p:nvSpPr>
        <p:spPr/>
        <p:txBody>
          <a:bodyPr/>
          <a:lstStyle/>
          <a:p>
            <a:fld id="{1F9DC344-252F-4267-8C9B-BED6B104220E}" type="slidenum">
              <a:rPr lang="fr-FR" smtClean="0"/>
              <a:t>15</a:t>
            </a:fld>
            <a:endParaRPr lang="fr-FR"/>
          </a:p>
        </p:txBody>
      </p:sp>
      <p:pic>
        <p:nvPicPr>
          <p:cNvPr id="5" name="Espace réservé du contenu 5">
            <a:extLst>
              <a:ext uri="{FF2B5EF4-FFF2-40B4-BE49-F238E27FC236}">
                <a16:creationId xmlns:a16="http://schemas.microsoft.com/office/drawing/2014/main" id="{44F2EFE2-C54D-AB6B-79A3-E513A038E3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4525" y="2068590"/>
            <a:ext cx="4059237" cy="4059237"/>
          </a:xfrm>
        </p:spPr>
      </p:pic>
      <p:pic>
        <p:nvPicPr>
          <p:cNvPr id="6" name="Image 5">
            <a:extLst>
              <a:ext uri="{FF2B5EF4-FFF2-40B4-BE49-F238E27FC236}">
                <a16:creationId xmlns:a16="http://schemas.microsoft.com/office/drawing/2014/main" id="{C29F9D42-1A9C-C56C-2AE3-EEFF497F9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646" y="2068590"/>
            <a:ext cx="4059237" cy="4059237"/>
          </a:xfrm>
          <a:prstGeom prst="rect">
            <a:avLst/>
          </a:prstGeom>
        </p:spPr>
      </p:pic>
      <p:graphicFrame>
        <p:nvGraphicFramePr>
          <p:cNvPr id="7" name="Tableau 7">
            <a:extLst>
              <a:ext uri="{FF2B5EF4-FFF2-40B4-BE49-F238E27FC236}">
                <a16:creationId xmlns:a16="http://schemas.microsoft.com/office/drawing/2014/main" id="{FDC12644-2350-762E-27AC-5905C01150DC}"/>
              </a:ext>
            </a:extLst>
          </p:cNvPr>
          <p:cNvGraphicFramePr>
            <a:graphicFrameLocks noGrp="1"/>
          </p:cNvGraphicFramePr>
          <p:nvPr>
            <p:extLst>
              <p:ext uri="{D42A27DB-BD31-4B8C-83A1-F6EECF244321}">
                <p14:modId xmlns:p14="http://schemas.microsoft.com/office/powerpoint/2010/main" val="2272188225"/>
              </p:ext>
            </p:extLst>
          </p:nvPr>
        </p:nvGraphicFramePr>
        <p:xfrm>
          <a:off x="1700646" y="1520131"/>
          <a:ext cx="8663116" cy="518160"/>
        </p:xfrm>
        <a:graphic>
          <a:graphicData uri="http://schemas.openxmlformats.org/drawingml/2006/table">
            <a:tbl>
              <a:tblPr firstRow="1" bandRow="1">
                <a:tableStyleId>{2D5ABB26-0587-4C30-8999-92F81FD0307C}</a:tableStyleId>
              </a:tblPr>
              <a:tblGrid>
                <a:gridCol w="4331558">
                  <a:extLst>
                    <a:ext uri="{9D8B030D-6E8A-4147-A177-3AD203B41FA5}">
                      <a16:colId xmlns:a16="http://schemas.microsoft.com/office/drawing/2014/main" val="3883680999"/>
                    </a:ext>
                  </a:extLst>
                </a:gridCol>
                <a:gridCol w="4331558">
                  <a:extLst>
                    <a:ext uri="{9D8B030D-6E8A-4147-A177-3AD203B41FA5}">
                      <a16:colId xmlns:a16="http://schemas.microsoft.com/office/drawing/2014/main" val="2730589111"/>
                    </a:ext>
                  </a:extLst>
                </a:gridCol>
              </a:tblGrid>
              <a:tr h="370840">
                <a:tc>
                  <a:txBody>
                    <a:bodyPr/>
                    <a:lstStyle/>
                    <a:p>
                      <a:pPr algn="ctr"/>
                      <a:r>
                        <a:rPr lang="fr-BE" sz="2800" dirty="0"/>
                        <a:t>Pôle</a:t>
                      </a:r>
                    </a:p>
                  </a:txBody>
                  <a:tcPr/>
                </a:tc>
                <a:tc>
                  <a:txBody>
                    <a:bodyPr/>
                    <a:lstStyle/>
                    <a:p>
                      <a:pPr algn="ctr"/>
                      <a:r>
                        <a:rPr lang="fr-BE" sz="2800" dirty="0"/>
                        <a:t>Zéro</a:t>
                      </a:r>
                    </a:p>
                  </a:txBody>
                  <a:tcPr/>
                </a:tc>
                <a:extLst>
                  <a:ext uri="{0D108BD9-81ED-4DB2-BD59-A6C34878D82A}">
                    <a16:rowId xmlns:a16="http://schemas.microsoft.com/office/drawing/2014/main" val="331406658"/>
                  </a:ext>
                </a:extLst>
              </a:tr>
            </a:tbl>
          </a:graphicData>
        </a:graphic>
      </p:graphicFrame>
      <p:sp>
        <p:nvSpPr>
          <p:cNvPr id="8" name="Titre 1">
            <a:extLst>
              <a:ext uri="{FF2B5EF4-FFF2-40B4-BE49-F238E27FC236}">
                <a16:creationId xmlns:a16="http://schemas.microsoft.com/office/drawing/2014/main" id="{6A638E09-71E9-ACE7-6EBE-4FF9A9FB601D}"/>
              </a:ext>
            </a:extLst>
          </p:cNvPr>
          <p:cNvSpPr>
            <a:spLocks noGrp="1"/>
          </p:cNvSpPr>
          <p:nvPr>
            <p:ph type="title"/>
          </p:nvPr>
        </p:nvSpPr>
        <p:spPr>
          <a:xfrm>
            <a:off x="913795" y="609600"/>
            <a:ext cx="10353762" cy="970450"/>
          </a:xfrm>
        </p:spPr>
        <p:txBody>
          <a:bodyPr/>
          <a:lstStyle/>
          <a:p>
            <a:r>
              <a:rPr lang="fr-BE" dirty="0"/>
              <a:t>Impact d’un zéro</a:t>
            </a:r>
          </a:p>
        </p:txBody>
      </p:sp>
    </p:spTree>
    <p:extLst>
      <p:ext uri="{BB962C8B-B14F-4D97-AF65-F5344CB8AC3E}">
        <p14:creationId xmlns:p14="http://schemas.microsoft.com/office/powerpoint/2010/main" val="83329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77F300-61F9-91B3-55A8-116F70779952}"/>
              </a:ext>
            </a:extLst>
          </p:cNvPr>
          <p:cNvSpPr>
            <a:spLocks noGrp="1"/>
          </p:cNvSpPr>
          <p:nvPr>
            <p:ph type="title"/>
          </p:nvPr>
        </p:nvSpPr>
        <p:spPr>
          <a:xfrm>
            <a:off x="7464614" y="1783959"/>
            <a:ext cx="4087306" cy="2889114"/>
          </a:xfrm>
        </p:spPr>
        <p:txBody>
          <a:bodyPr vert="horz" lIns="91440" tIns="45720" rIns="91440" bIns="45720" rtlCol="0" anchor="ctr">
            <a:normAutofit fontScale="90000"/>
          </a:bodyPr>
          <a:lstStyle/>
          <a:p>
            <a:r>
              <a:rPr lang="fr-BE" sz="4800" dirty="0"/>
              <a:t>Identifier un système à partir de sa réponse fréquentielle</a:t>
            </a:r>
          </a:p>
        </p:txBody>
      </p:sp>
      <p:pic>
        <p:nvPicPr>
          <p:cNvPr id="4" name="Picture 3" descr="Chart displayed on tablet">
            <a:extLst>
              <a:ext uri="{FF2B5EF4-FFF2-40B4-BE49-F238E27FC236}">
                <a16:creationId xmlns:a16="http://schemas.microsoft.com/office/drawing/2014/main" id="{E6158BC9-7C78-3D90-8CEA-7365EAA79F23}"/>
              </a:ext>
            </a:extLst>
          </p:cNvPr>
          <p:cNvPicPr>
            <a:picLocks noChangeAspect="1"/>
          </p:cNvPicPr>
          <p:nvPr/>
        </p:nvPicPr>
        <p:blipFill>
          <a:blip r:embed="rId3">
            <a:extLst>
              <a:ext uri="{28A0092B-C50C-407E-A947-70E740481C1C}">
                <a14:useLocalDpi xmlns:a14="http://schemas.microsoft.com/office/drawing/2010/main" val="0"/>
              </a:ext>
            </a:extLst>
          </a:blip>
          <a:srcRect l="15833" r="15833"/>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16" name="Espace réservé du numéro de diapositive 15">
            <a:extLst>
              <a:ext uri="{FF2B5EF4-FFF2-40B4-BE49-F238E27FC236}">
                <a16:creationId xmlns:a16="http://schemas.microsoft.com/office/drawing/2014/main" id="{7B4382D4-93D7-A3AF-EADA-541A0AB2D19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DC344-252F-4267-8C9B-BED6B104220E}" type="slidenum">
              <a:rPr kumimoji="0" lang="fr-FR"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fr-FR"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Tree>
    <p:extLst>
      <p:ext uri="{BB962C8B-B14F-4D97-AF65-F5344CB8AC3E}">
        <p14:creationId xmlns:p14="http://schemas.microsoft.com/office/powerpoint/2010/main" val="423382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96E8AB-DFDE-573B-F74C-2591A375B18B}"/>
              </a:ext>
            </a:extLst>
          </p:cNvPr>
          <p:cNvSpPr>
            <a:spLocks noGrp="1"/>
          </p:cNvSpPr>
          <p:nvPr>
            <p:ph type="title"/>
          </p:nvPr>
        </p:nvSpPr>
        <p:spPr>
          <a:xfrm>
            <a:off x="913795" y="609600"/>
            <a:ext cx="5538960" cy="970450"/>
          </a:xfrm>
        </p:spPr>
        <p:txBody>
          <a:bodyPr/>
          <a:lstStyle/>
          <a:p>
            <a:pPr algn="r"/>
            <a:r>
              <a:rPr lang="fr-BE" dirty="0"/>
              <a:t>Lien vers le</a:t>
            </a:r>
          </a:p>
        </p:txBody>
      </p:sp>
      <p:sp>
        <p:nvSpPr>
          <p:cNvPr id="4" name="Espace réservé du numéro de diapositive 3">
            <a:extLst>
              <a:ext uri="{FF2B5EF4-FFF2-40B4-BE49-F238E27FC236}">
                <a16:creationId xmlns:a16="http://schemas.microsoft.com/office/drawing/2014/main" id="{DC0C926F-35FB-A64A-25B7-D5895093B231}"/>
              </a:ext>
            </a:extLst>
          </p:cNvPr>
          <p:cNvSpPr>
            <a:spLocks noGrp="1"/>
          </p:cNvSpPr>
          <p:nvPr>
            <p:ph type="sldNum" sz="quarter" idx="12"/>
          </p:nvPr>
        </p:nvSpPr>
        <p:spPr/>
        <p:txBody>
          <a:bodyPr/>
          <a:lstStyle/>
          <a:p>
            <a:fld id="{1F9DC344-252F-4267-8C9B-BED6B104220E}" type="slidenum">
              <a:rPr lang="fr-FR" smtClean="0"/>
              <a:t>17</a:t>
            </a:fld>
            <a:endParaRPr lang="fr-FR"/>
          </a:p>
        </p:txBody>
      </p:sp>
      <p:sp>
        <p:nvSpPr>
          <p:cNvPr id="6" name="ZoneTexte 5">
            <a:extLst>
              <a:ext uri="{FF2B5EF4-FFF2-40B4-BE49-F238E27FC236}">
                <a16:creationId xmlns:a16="http://schemas.microsoft.com/office/drawing/2014/main" id="{1DFE1733-F9D1-8C78-EF01-2193051BED4A}"/>
              </a:ext>
            </a:extLst>
          </p:cNvPr>
          <p:cNvSpPr txBox="1"/>
          <p:nvPr/>
        </p:nvSpPr>
        <p:spPr>
          <a:xfrm>
            <a:off x="6351444" y="740882"/>
            <a:ext cx="2127538" cy="707886"/>
          </a:xfrm>
          <a:prstGeom prst="rect">
            <a:avLst/>
          </a:prstGeom>
          <a:noFill/>
        </p:spPr>
        <p:txBody>
          <a:bodyPr wrap="square">
            <a:spAutoFit/>
          </a:bodyPr>
          <a:lstStyle/>
          <a:p>
            <a:r>
              <a:rPr lang="fr-BE" sz="4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pic>
        <p:nvPicPr>
          <p:cNvPr id="1026" name="Picture 2">
            <a:hlinkClick r:id="rId3"/>
            <a:extLst>
              <a:ext uri="{FF2B5EF4-FFF2-40B4-BE49-F238E27FC236}">
                <a16:creationId xmlns:a16="http://schemas.microsoft.com/office/drawing/2014/main" id="{F71B4667-3B36-5540-8703-A5450564137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27072" y="1580050"/>
            <a:ext cx="5070764" cy="507076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8D2994B-4F78-5860-2A45-F97001058E0D}"/>
              </a:ext>
            </a:extLst>
          </p:cNvPr>
          <p:cNvSpPr txBox="1"/>
          <p:nvPr/>
        </p:nvSpPr>
        <p:spPr>
          <a:xfrm>
            <a:off x="545305" y="3330602"/>
            <a:ext cx="4161775" cy="1200329"/>
          </a:xfrm>
          <a:prstGeom prst="rect">
            <a:avLst/>
          </a:prstGeom>
          <a:noFill/>
        </p:spPr>
        <p:txBody>
          <a:bodyPr wrap="square">
            <a:spAutoFit/>
          </a:bodyPr>
          <a:lstStyle/>
          <a:p>
            <a:pPr algn="ctr"/>
            <a:r>
              <a:rPr lang="fr-FR" sz="3600" b="1" i="0" dirty="0">
                <a:effectLst/>
                <a:latin typeface="Nunito" pitchFamily="2" charset="0"/>
              </a:rPr>
              <a:t>Code d'événement</a:t>
            </a:r>
          </a:p>
          <a:p>
            <a:pPr algn="ctr"/>
            <a:r>
              <a:rPr lang="fr-FR" sz="3600" b="1" i="0" dirty="0">
                <a:solidFill>
                  <a:srgbClr val="00B0F0"/>
                </a:solidFill>
                <a:effectLst/>
                <a:latin typeface="Nunito" pitchFamily="2" charset="0"/>
              </a:rPr>
              <a:t>REGU02</a:t>
            </a:r>
          </a:p>
        </p:txBody>
      </p:sp>
    </p:spTree>
    <p:extLst>
      <p:ext uri="{BB962C8B-B14F-4D97-AF65-F5344CB8AC3E}">
        <p14:creationId xmlns:p14="http://schemas.microsoft.com/office/powerpoint/2010/main" val="3642601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1905C-1728-4745-ACC9-C59E23B0F9A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C091C81B-51B0-4024-6B6D-90E25F6C631D}"/>
                  </a:ext>
                </a:extLst>
              </p:cNvPr>
              <p:cNvSpPr txBox="1"/>
              <p:nvPr/>
            </p:nvSpPr>
            <p:spPr>
              <a:xfrm>
                <a:off x="1890419" y="5472121"/>
                <a:ext cx="1298958" cy="615490"/>
              </a:xfrm>
              <a:prstGeom prst="rect">
                <a:avLst/>
              </a:prstGeom>
              <a:solidFill>
                <a:schemeClr val="bg2"/>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n>
                            <a:solidFill>
                              <a:srgbClr val="404040">
                                <a:alpha val="10000"/>
                              </a:srgbClr>
                            </a:solidFill>
                          </a:ln>
                          <a:solidFill>
                            <a:srgbClr val="DADADA"/>
                          </a:solidFill>
                          <a:effectLst/>
                          <a:latin typeface="Cambria Math" panose="02040503050406030204" pitchFamily="18" charset="0"/>
                        </a:rPr>
                        <m:t>𝐻</m:t>
                      </m:r>
                      <m:r>
                        <a:rPr lang="fr-FR" sz="1800" b="0" i="1" smtClean="0">
                          <a:ln>
                            <a:solidFill>
                              <a:srgbClr val="404040">
                                <a:alpha val="10000"/>
                              </a:srgbClr>
                            </a:solidFill>
                          </a:ln>
                          <a:solidFill>
                            <a:srgbClr val="DADADA"/>
                          </a:solidFill>
                          <a:effectLst/>
                          <a:latin typeface="Cambria Math" panose="02040503050406030204" pitchFamily="18" charset="0"/>
                        </a:rPr>
                        <m:t>=</m:t>
                      </m:r>
                      <m:f>
                        <m:fPr>
                          <m:ctrlPr>
                            <a:rPr lang="fr-FR" sz="1800" b="0" i="1" smtClean="0">
                              <a:ln>
                                <a:solidFill>
                                  <a:srgbClr val="404040">
                                    <a:alpha val="10000"/>
                                  </a:srgbClr>
                                </a:solidFill>
                              </a:ln>
                              <a:solidFill>
                                <a:srgbClr val="DADADA"/>
                              </a:solidFill>
                              <a:effectLst/>
                              <a:latin typeface="Cambria Math" panose="02040503050406030204" pitchFamily="18" charset="0"/>
                            </a:rPr>
                          </m:ctrlPr>
                        </m:fPr>
                        <m:num>
                          <m:r>
                            <a:rPr lang="fr-FR" sz="1800" b="0" i="1" smtClean="0">
                              <a:ln>
                                <a:solidFill>
                                  <a:srgbClr val="404040">
                                    <a:alpha val="10000"/>
                                  </a:srgbClr>
                                </a:solidFill>
                              </a:ln>
                              <a:solidFill>
                                <a:srgbClr val="DADADA"/>
                              </a:solidFill>
                              <a:effectLst/>
                              <a:latin typeface="Cambria Math" panose="02040503050406030204" pitchFamily="18" charset="0"/>
                            </a:rPr>
                            <m:t>𝐾</m:t>
                          </m:r>
                        </m:num>
                        <m:den>
                          <m:r>
                            <a:rPr lang="fr-FR" i="1">
                              <a:ln>
                                <a:solidFill>
                                  <a:srgbClr val="404040">
                                    <a:alpha val="10000"/>
                                  </a:srgbClr>
                                </a:solidFill>
                              </a:ln>
                              <a:solidFill>
                                <a:srgbClr val="DADADA"/>
                              </a:solidFill>
                              <a:latin typeface="Cambria Math" panose="02040503050406030204" pitchFamily="18" charset="0"/>
                              <a:ea typeface="Cambria Math" panose="02040503050406030204" pitchFamily="18" charset="0"/>
                            </a:rPr>
                            <m:t>𝜏</m:t>
                          </m:r>
                          <m:r>
                            <a:rPr lang="fr-FR" sz="1800" b="0" i="1" smtClean="0">
                              <a:ln>
                                <a:solidFill>
                                  <a:srgbClr val="404040">
                                    <a:alpha val="10000"/>
                                  </a:srgbClr>
                                </a:solidFill>
                              </a:ln>
                              <a:solidFill>
                                <a:srgbClr val="DADADA"/>
                              </a:solidFill>
                              <a:effectLst/>
                              <a:latin typeface="Cambria Math" panose="02040503050406030204" pitchFamily="18" charset="0"/>
                            </a:rPr>
                            <m:t>𝑠</m:t>
                          </m:r>
                          <m:r>
                            <a:rPr lang="fr-FR" sz="1800" b="0" i="1" smtClean="0">
                              <a:ln>
                                <a:solidFill>
                                  <a:srgbClr val="404040">
                                    <a:alpha val="10000"/>
                                  </a:srgbClr>
                                </a:solidFill>
                              </a:ln>
                              <a:solidFill>
                                <a:srgbClr val="DADADA"/>
                              </a:solidFill>
                              <a:effectLst/>
                              <a:latin typeface="Cambria Math" panose="02040503050406030204" pitchFamily="18" charset="0"/>
                            </a:rPr>
                            <m:t>+1</m:t>
                          </m:r>
                        </m:den>
                      </m:f>
                    </m:oMath>
                  </m:oMathPara>
                </a14:m>
                <a:endParaRPr lang="fr-BE" dirty="0"/>
              </a:p>
            </p:txBody>
          </p:sp>
        </mc:Choice>
        <mc:Fallback xmlns="">
          <p:sp>
            <p:nvSpPr>
              <p:cNvPr id="9" name="ZoneTexte 8">
                <a:extLst>
                  <a:ext uri="{FF2B5EF4-FFF2-40B4-BE49-F238E27FC236}">
                    <a16:creationId xmlns:a16="http://schemas.microsoft.com/office/drawing/2014/main" id="{C091C81B-51B0-4024-6B6D-90E25F6C631D}"/>
                  </a:ext>
                </a:extLst>
              </p:cNvPr>
              <p:cNvSpPr txBox="1">
                <a:spLocks noRot="1" noChangeAspect="1" noMove="1" noResize="1" noEditPoints="1" noAdjustHandles="1" noChangeArrowheads="1" noChangeShapeType="1" noTextEdit="1"/>
              </p:cNvSpPr>
              <p:nvPr/>
            </p:nvSpPr>
            <p:spPr>
              <a:xfrm>
                <a:off x="1890419" y="5472121"/>
                <a:ext cx="1298958" cy="615490"/>
              </a:xfrm>
              <a:prstGeom prst="rect">
                <a:avLst/>
              </a:prstGeom>
              <a:blipFill>
                <a:blip r:embed="rId2"/>
                <a:stretch>
                  <a:fillRect/>
                </a:stretch>
              </a:blipFill>
              <a:ln>
                <a:solidFill>
                  <a:schemeClr val="tx1"/>
                </a:solidFill>
              </a:ln>
            </p:spPr>
            <p:txBody>
              <a:bodyPr/>
              <a:lstStyle/>
              <a:p>
                <a:r>
                  <a:rPr lang="fr-BE">
                    <a:noFill/>
                  </a:rPr>
                  <a:t> </a:t>
                </a:r>
              </a:p>
            </p:txBody>
          </p:sp>
        </mc:Fallback>
      </mc:AlternateContent>
      <p:sp>
        <p:nvSpPr>
          <p:cNvPr id="2" name="Titre 1">
            <a:extLst>
              <a:ext uri="{FF2B5EF4-FFF2-40B4-BE49-F238E27FC236}">
                <a16:creationId xmlns:a16="http://schemas.microsoft.com/office/drawing/2014/main" id="{AD7B1632-E061-41B5-7CD1-6B02381E8727}"/>
              </a:ext>
            </a:extLst>
          </p:cNvPr>
          <p:cNvSpPr>
            <a:spLocks noGrp="1"/>
          </p:cNvSpPr>
          <p:nvPr>
            <p:ph type="title"/>
          </p:nvPr>
        </p:nvSpPr>
        <p:spPr>
          <a:xfrm>
            <a:off x="913795" y="609600"/>
            <a:ext cx="3078749" cy="970450"/>
          </a:xfrm>
        </p:spPr>
        <p:txBody>
          <a:bodyPr anchor="b">
            <a:normAutofit/>
          </a:bodyPr>
          <a:lstStyle/>
          <a:p>
            <a:pPr algn="l"/>
            <a:r>
              <a:rPr lang="fr-BE" sz="2800" dirty="0">
                <a:ln>
                  <a:solidFill>
                    <a:srgbClr val="404040">
                      <a:alpha val="10000"/>
                    </a:srgbClr>
                  </a:solidFill>
                </a:ln>
                <a:solidFill>
                  <a:srgbClr val="DADADA"/>
                </a:solidFill>
              </a:rPr>
              <a:t>Système n°1</a:t>
            </a:r>
          </a:p>
        </p:txBody>
      </p:sp>
      <mc:AlternateContent xmlns:mc="http://schemas.openxmlformats.org/markup-compatibility/2006" xmlns:a14="http://schemas.microsoft.com/office/drawing/2010/main">
        <mc:Choice Requires="a14">
          <p:sp>
            <p:nvSpPr>
              <p:cNvPr id="12" name="Content Placeholder 9">
                <a:extLst>
                  <a:ext uri="{FF2B5EF4-FFF2-40B4-BE49-F238E27FC236}">
                    <a16:creationId xmlns:a16="http://schemas.microsoft.com/office/drawing/2014/main" id="{2EC79B1C-D268-971C-0CB3-2FFB0F12EDCD}"/>
                  </a:ext>
                </a:extLst>
              </p:cNvPr>
              <p:cNvSpPr>
                <a:spLocks noGrp="1"/>
              </p:cNvSpPr>
              <p:nvPr>
                <p:ph idx="1"/>
              </p:nvPr>
            </p:nvSpPr>
            <p:spPr>
              <a:xfrm>
                <a:off x="913795" y="1732449"/>
                <a:ext cx="3078749" cy="4482084"/>
              </a:xfrm>
              <a:effectLst/>
            </p:spPr>
            <p:txBody>
              <a:bodyPr anchor="t">
                <a:normAutofit lnSpcReduction="10000"/>
              </a:bodyPr>
              <a:lstStyle/>
              <a:p>
                <a:r>
                  <a:rPr lang="fr-BE" sz="1600" dirty="0">
                    <a:ln>
                      <a:solidFill>
                        <a:srgbClr val="404040">
                          <a:alpha val="10000"/>
                        </a:srgbClr>
                      </a:solidFill>
                    </a:ln>
                    <a:solidFill>
                      <a:srgbClr val="DADADA"/>
                    </a:solidFill>
                    <a:effectLst/>
                  </a:rPr>
                  <a:t>-20dB/décade à partir d’une </a:t>
                </a: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endParaRPr lang="fr-BE" sz="1600" baseline="-25000" dirty="0">
                  <a:ln>
                    <a:solidFill>
                      <a:srgbClr val="404040">
                        <a:alpha val="10000"/>
                      </a:srgbClr>
                    </a:solidFill>
                  </a:ln>
                  <a:solidFill>
                    <a:srgbClr val="DADADA"/>
                  </a:solidFill>
                  <a:effectLst/>
                </a:endParaRPr>
              </a:p>
              <a:p>
                <a:r>
                  <a:rPr lang="fr-BE" sz="1600" dirty="0">
                    <a:ln>
                      <a:solidFill>
                        <a:srgbClr val="404040">
                          <a:alpha val="10000"/>
                        </a:srgbClr>
                      </a:solidFill>
                    </a:ln>
                    <a:solidFill>
                      <a:srgbClr val="DADADA"/>
                    </a:solidFill>
                    <a:effectLst/>
                  </a:rPr>
                  <a:t>1 déphasage de -90° autour d’une </a:t>
                </a: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endParaRPr lang="fr-BE" sz="1600" baseline="-25000" dirty="0">
                  <a:ln>
                    <a:solidFill>
                      <a:srgbClr val="404040">
                        <a:alpha val="10000"/>
                      </a:srgbClr>
                    </a:solidFill>
                  </a:ln>
                  <a:solidFill>
                    <a:srgbClr val="DADADA"/>
                  </a:solidFill>
                  <a:effectLst/>
                </a:endParaRP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1 seul pôle « normal »</a:t>
                </a:r>
              </a:p>
              <a:p>
                <a:r>
                  <a:rPr lang="fr-BE" sz="1600" dirty="0">
                    <a:ln>
                      <a:solidFill>
                        <a:srgbClr val="404040">
                          <a:alpha val="10000"/>
                        </a:srgbClr>
                      </a:solidFill>
                    </a:ln>
                    <a:solidFill>
                      <a:srgbClr val="DADADA"/>
                    </a:solidFill>
                    <a:effectLst/>
                    <a:ea typeface="Cambria Math" panose="02040503050406030204" pitchFamily="18" charset="0"/>
                  </a:rPr>
                  <a:t>Déphasage à l’origine de 0°</a:t>
                </a: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Système de classe 0</a:t>
                </a:r>
              </a:p>
              <a:p>
                <a:endParaRPr lang="fr-BE" sz="1600" dirty="0">
                  <a:ln>
                    <a:solidFill>
                      <a:srgbClr val="404040">
                        <a:alpha val="10000"/>
                      </a:srgbClr>
                    </a:solidFill>
                  </a:ln>
                  <a:solidFill>
                    <a:srgbClr val="DADADA"/>
                  </a:solidFill>
                  <a:effectLst/>
                </a:endParaRPr>
              </a:p>
              <a:p>
                <a:pPr marL="36900" indent="0" algn="ctr">
                  <a:buNone/>
                </a:pPr>
                <a:r>
                  <a:rPr lang="fr-BE" sz="1600" b="1" dirty="0">
                    <a:ln>
                      <a:solidFill>
                        <a:srgbClr val="404040">
                          <a:alpha val="10000"/>
                        </a:srgbClr>
                      </a:solidFill>
                    </a:ln>
                    <a:solidFill>
                      <a:srgbClr val="DADADA"/>
                    </a:solidFill>
                    <a:effectLst/>
                  </a:rPr>
                  <a:t>Système d’ordre 1 et de classe 0</a:t>
                </a:r>
              </a:p>
              <a:p>
                <a:pPr marL="36900" indent="0" algn="ctr">
                  <a:buNone/>
                </a:pP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r>
                  <a:rPr lang="fr-BE" sz="1600" dirty="0">
                    <a:ln>
                      <a:solidFill>
                        <a:srgbClr val="404040">
                          <a:alpha val="10000"/>
                        </a:srgbClr>
                      </a:solidFill>
                    </a:ln>
                    <a:solidFill>
                      <a:srgbClr val="DADADA"/>
                    </a:solidFill>
                    <a:effectLst/>
                  </a:rPr>
                  <a:t> = 0.5 </a:t>
                </a:r>
                <a:r>
                  <a:rPr lang="fr-BE" sz="1600" dirty="0">
                    <a:ln>
                      <a:solidFill>
                        <a:srgbClr val="404040">
                          <a:alpha val="10000"/>
                        </a:srgbClr>
                      </a:solidFill>
                    </a:ln>
                    <a:solidFill>
                      <a:srgbClr val="DADADA"/>
                    </a:solidFill>
                    <a:effectLst/>
                    <a:sym typeface="Wingdings" panose="05000000000000000000" pitchFamily="2" charset="2"/>
                  </a:rPr>
                  <a:t> </a:t>
                </a:r>
                <a14:m>
                  <m:oMath xmlns:m="http://schemas.openxmlformats.org/officeDocument/2006/math">
                    <m:r>
                      <a:rPr lang="fr-BE" sz="160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𝜏</m:t>
                    </m:r>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m:t>
                    </m:r>
                    <m:f>
                      <m:fPr>
                        <m:ctrlP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ctrlPr>
                      </m:fPr>
                      <m:num>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1</m:t>
                        </m:r>
                      </m:num>
                      <m:den>
                        <m:sSub>
                          <m:sSubPr>
                            <m:ctrlP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ctrlPr>
                          </m:sSubPr>
                          <m:e>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𝑓</m:t>
                            </m:r>
                          </m:e>
                          <m:sub>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𝑐</m:t>
                            </m:r>
                          </m:sub>
                        </m:sSub>
                      </m:den>
                    </m:f>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=2</m:t>
                    </m:r>
                  </m:oMath>
                </a14:m>
                <a:endParaRPr lang="fr-BE" sz="1600" baseline="-25000" dirty="0">
                  <a:ln>
                    <a:solidFill>
                      <a:srgbClr val="404040">
                        <a:alpha val="10000"/>
                      </a:srgbClr>
                    </a:solidFill>
                  </a:ln>
                  <a:solidFill>
                    <a:srgbClr val="DADADA"/>
                  </a:solidFill>
                  <a:effectLst/>
                </a:endParaRPr>
              </a:p>
              <a:p>
                <a:pPr marL="36900" indent="0" algn="ctr">
                  <a:buNone/>
                </a:pPr>
                <a:r>
                  <a:rPr lang="fr-BE" sz="1600" dirty="0">
                    <a:ln>
                      <a:solidFill>
                        <a:srgbClr val="404040">
                          <a:alpha val="10000"/>
                        </a:srgbClr>
                      </a:solidFill>
                    </a:ln>
                    <a:solidFill>
                      <a:srgbClr val="DADADA"/>
                    </a:solidFill>
                    <a:effectLst/>
                  </a:rPr>
                  <a:t>Gain à l’origine = 0dB </a:t>
                </a:r>
                <a:r>
                  <a:rPr lang="fr-BE" sz="1600" dirty="0">
                    <a:ln>
                      <a:solidFill>
                        <a:srgbClr val="404040">
                          <a:alpha val="10000"/>
                        </a:srgbClr>
                      </a:solidFill>
                    </a:ln>
                    <a:solidFill>
                      <a:srgbClr val="DADADA"/>
                    </a:solidFill>
                    <a:effectLst/>
                    <a:sym typeface="Wingdings" panose="05000000000000000000" pitchFamily="2" charset="2"/>
                  </a:rPr>
                  <a:t> K=1</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endParaRPr lang="fr-BE" sz="1600" dirty="0">
                  <a:ln>
                    <a:solidFill>
                      <a:srgbClr val="404040">
                        <a:alpha val="10000"/>
                      </a:srgbClr>
                    </a:solidFill>
                  </a:ln>
                  <a:solidFill>
                    <a:srgbClr val="DADADA"/>
                  </a:solidFill>
                  <a:effectLst/>
                </a:endParaRPr>
              </a:p>
            </p:txBody>
          </p:sp>
        </mc:Choice>
        <mc:Fallback xmlns="">
          <p:sp>
            <p:nvSpPr>
              <p:cNvPr id="12" name="Content Placeholder 9">
                <a:extLst>
                  <a:ext uri="{FF2B5EF4-FFF2-40B4-BE49-F238E27FC236}">
                    <a16:creationId xmlns:a16="http://schemas.microsoft.com/office/drawing/2014/main" id="{2EC79B1C-D268-971C-0CB3-2FFB0F12EDCD}"/>
                  </a:ext>
                </a:extLst>
              </p:cNvPr>
              <p:cNvSpPr>
                <a:spLocks noGrp="1" noRot="1" noChangeAspect="1" noMove="1" noResize="1" noEditPoints="1" noAdjustHandles="1" noChangeArrowheads="1" noChangeShapeType="1" noTextEdit="1"/>
              </p:cNvSpPr>
              <p:nvPr>
                <p:ph idx="1"/>
              </p:nvPr>
            </p:nvSpPr>
            <p:spPr>
              <a:xfrm>
                <a:off x="913795" y="1732449"/>
                <a:ext cx="3078749" cy="4482084"/>
              </a:xfrm>
              <a:blipFill>
                <a:blip r:embed="rId3"/>
                <a:stretch>
                  <a:fillRect/>
                </a:stretch>
              </a:blipFill>
              <a:effectLst/>
            </p:spPr>
            <p:txBody>
              <a:bodyPr/>
              <a:lstStyle/>
              <a:p>
                <a:r>
                  <a:rPr lang="fr-BE">
                    <a:noFill/>
                  </a:rPr>
                  <a:t> </a:t>
                </a:r>
              </a:p>
            </p:txBody>
          </p:sp>
        </mc:Fallback>
      </mc:AlternateContent>
      <p:pic>
        <p:nvPicPr>
          <p:cNvPr id="6" name="Espace réservé du contenu 5" descr="Une image contenant ligne, Tracé, pente, texte&#10;&#10;Description générée automatiquement">
            <a:extLst>
              <a:ext uri="{FF2B5EF4-FFF2-40B4-BE49-F238E27FC236}">
                <a16:creationId xmlns:a16="http://schemas.microsoft.com/office/drawing/2014/main" id="{6793B13A-FF27-94DD-CF18-BF84EA983EAE}"/>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140000" y="1620000"/>
            <a:ext cx="7560000" cy="4500000"/>
          </a:xfrm>
          <a:prstGeom prst="rect">
            <a:avLst/>
          </a:prstGeom>
        </p:spPr>
      </p:pic>
      <p:sp>
        <p:nvSpPr>
          <p:cNvPr id="4" name="Espace réservé du numéro de diapositive 3">
            <a:extLst>
              <a:ext uri="{FF2B5EF4-FFF2-40B4-BE49-F238E27FC236}">
                <a16:creationId xmlns:a16="http://schemas.microsoft.com/office/drawing/2014/main" id="{019719B4-6E47-DAD8-02BB-3FDDAFE52EFF}"/>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18</a:t>
            </a:fld>
            <a:endParaRPr lang="fr-FR">
              <a:solidFill>
                <a:srgbClr val="F2F2F2"/>
              </a:solidFill>
            </a:endParaRPr>
          </a:p>
        </p:txBody>
      </p:sp>
      <p:cxnSp>
        <p:nvCxnSpPr>
          <p:cNvPr id="14" name="Connecteur droit 13">
            <a:extLst>
              <a:ext uri="{FF2B5EF4-FFF2-40B4-BE49-F238E27FC236}">
                <a16:creationId xmlns:a16="http://schemas.microsoft.com/office/drawing/2014/main" id="{6F42FD2B-142F-A750-E4BC-76CFC2004BAB}"/>
              </a:ext>
            </a:extLst>
          </p:cNvPr>
          <p:cNvCxnSpPr>
            <a:cxnSpLocks/>
          </p:cNvCxnSpPr>
          <p:nvPr/>
        </p:nvCxnSpPr>
        <p:spPr>
          <a:xfrm>
            <a:off x="4503578" y="2675560"/>
            <a:ext cx="230325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DB84FFE5-A85F-6DA0-BBA1-3922E605C027}"/>
              </a:ext>
            </a:extLst>
          </p:cNvPr>
          <p:cNvCxnSpPr>
            <a:cxnSpLocks/>
          </p:cNvCxnSpPr>
          <p:nvPr/>
        </p:nvCxnSpPr>
        <p:spPr>
          <a:xfrm>
            <a:off x="6806831" y="2675560"/>
            <a:ext cx="4408098" cy="101791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4B3D1084-7290-E11F-A9FF-284DAC984161}"/>
              </a:ext>
            </a:extLst>
          </p:cNvPr>
          <p:cNvSpPr txBox="1"/>
          <p:nvPr/>
        </p:nvSpPr>
        <p:spPr>
          <a:xfrm rot="779017">
            <a:off x="8705258" y="2869885"/>
            <a:ext cx="2030819" cy="461665"/>
          </a:xfrm>
          <a:prstGeom prst="rect">
            <a:avLst/>
          </a:prstGeom>
          <a:noFill/>
        </p:spPr>
        <p:txBody>
          <a:bodyPr wrap="square" rtlCol="0">
            <a:spAutoFit/>
          </a:bodyPr>
          <a:lstStyle/>
          <a:p>
            <a:r>
              <a:rPr lang="fr-BE" sz="2400" dirty="0">
                <a:solidFill>
                  <a:schemeClr val="accent1"/>
                </a:solidFill>
              </a:rPr>
              <a:t>-20dB/décade</a:t>
            </a:r>
          </a:p>
        </p:txBody>
      </p:sp>
      <p:sp>
        <p:nvSpPr>
          <p:cNvPr id="24" name="ZoneTexte 23">
            <a:extLst>
              <a:ext uri="{FF2B5EF4-FFF2-40B4-BE49-F238E27FC236}">
                <a16:creationId xmlns:a16="http://schemas.microsoft.com/office/drawing/2014/main" id="{DC298A33-AC9A-388B-8022-7E354BF75ECC}"/>
              </a:ext>
            </a:extLst>
          </p:cNvPr>
          <p:cNvSpPr txBox="1"/>
          <p:nvPr/>
        </p:nvSpPr>
        <p:spPr>
          <a:xfrm>
            <a:off x="6609148" y="2213894"/>
            <a:ext cx="395363" cy="461665"/>
          </a:xfrm>
          <a:prstGeom prst="rect">
            <a:avLst/>
          </a:prstGeom>
          <a:noFill/>
        </p:spPr>
        <p:txBody>
          <a:bodyPr wrap="square">
            <a:spAutoFit/>
          </a:bodyPr>
          <a:lstStyle/>
          <a:p>
            <a:pPr algn="ctr"/>
            <a:r>
              <a:rPr lang="fr-BE" sz="2400" dirty="0" err="1">
                <a:ln>
                  <a:solidFill>
                    <a:srgbClr val="404040">
                      <a:alpha val="10000"/>
                    </a:srgbClr>
                  </a:solidFill>
                </a:ln>
                <a:solidFill>
                  <a:schemeClr val="accent1"/>
                </a:solidFill>
              </a:rPr>
              <a:t>f</a:t>
            </a:r>
            <a:r>
              <a:rPr lang="fr-BE" sz="2400" baseline="-25000" dirty="0" err="1">
                <a:ln>
                  <a:solidFill>
                    <a:srgbClr val="404040">
                      <a:alpha val="10000"/>
                    </a:srgbClr>
                  </a:solidFill>
                </a:ln>
                <a:solidFill>
                  <a:schemeClr val="accent1"/>
                </a:solidFill>
              </a:rPr>
              <a:t>c</a:t>
            </a:r>
            <a:endParaRPr lang="fr-BE" sz="2400" baseline="-25000" dirty="0">
              <a:ln>
                <a:solidFill>
                  <a:srgbClr val="404040">
                    <a:alpha val="10000"/>
                  </a:srgbClr>
                </a:solidFill>
              </a:ln>
              <a:solidFill>
                <a:schemeClr val="accent1"/>
              </a:solidFill>
            </a:endParaRPr>
          </a:p>
        </p:txBody>
      </p:sp>
      <p:cxnSp>
        <p:nvCxnSpPr>
          <p:cNvPr id="26" name="Connecteur droit 25">
            <a:extLst>
              <a:ext uri="{FF2B5EF4-FFF2-40B4-BE49-F238E27FC236}">
                <a16:creationId xmlns:a16="http://schemas.microsoft.com/office/drawing/2014/main" id="{8EB9B2C2-4EC0-C880-9E00-D588DE8D21AE}"/>
              </a:ext>
            </a:extLst>
          </p:cNvPr>
          <p:cNvCxnSpPr>
            <a:cxnSpLocks/>
          </p:cNvCxnSpPr>
          <p:nvPr/>
        </p:nvCxnSpPr>
        <p:spPr>
          <a:xfrm>
            <a:off x="6839712" y="2675560"/>
            <a:ext cx="0" cy="251814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1CD2263-6E85-7852-CFA1-1970C72AD7ED}"/>
              </a:ext>
            </a:extLst>
          </p:cNvPr>
          <p:cNvCxnSpPr/>
          <p:nvPr/>
        </p:nvCxnSpPr>
        <p:spPr>
          <a:xfrm>
            <a:off x="10196158" y="4170663"/>
            <a:ext cx="0" cy="102304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3E1E0131-19B9-EFE1-BB2B-7CA60E35D15D}"/>
              </a:ext>
            </a:extLst>
          </p:cNvPr>
          <p:cNvSpPr txBox="1"/>
          <p:nvPr/>
        </p:nvSpPr>
        <p:spPr>
          <a:xfrm>
            <a:off x="10196159" y="4445580"/>
            <a:ext cx="633742" cy="461665"/>
          </a:xfrm>
          <a:prstGeom prst="rect">
            <a:avLst/>
          </a:prstGeom>
          <a:noFill/>
        </p:spPr>
        <p:txBody>
          <a:bodyPr wrap="square" rtlCol="0">
            <a:spAutoFit/>
          </a:bodyPr>
          <a:lstStyle/>
          <a:p>
            <a:r>
              <a:rPr lang="fr-BE" sz="2400" dirty="0">
                <a:solidFill>
                  <a:schemeClr val="accent1"/>
                </a:solidFill>
              </a:rPr>
              <a:t>90°</a:t>
            </a:r>
          </a:p>
        </p:txBody>
      </p:sp>
      <p:cxnSp>
        <p:nvCxnSpPr>
          <p:cNvPr id="32" name="Connecteur droit 31">
            <a:extLst>
              <a:ext uri="{FF2B5EF4-FFF2-40B4-BE49-F238E27FC236}">
                <a16:creationId xmlns:a16="http://schemas.microsoft.com/office/drawing/2014/main" id="{544DED22-5FEE-E7ED-D03D-11BDD36E02BC}"/>
              </a:ext>
            </a:extLst>
          </p:cNvPr>
          <p:cNvCxnSpPr>
            <a:cxnSpLocks/>
          </p:cNvCxnSpPr>
          <p:nvPr/>
        </p:nvCxnSpPr>
        <p:spPr>
          <a:xfrm>
            <a:off x="4503578" y="4206876"/>
            <a:ext cx="1491772"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D01AC3A3-1D2C-B8B9-E1E9-E46E1D340C9F}"/>
              </a:ext>
            </a:extLst>
          </p:cNvPr>
          <p:cNvSpPr txBox="1"/>
          <p:nvPr/>
        </p:nvSpPr>
        <p:spPr>
          <a:xfrm>
            <a:off x="4446569" y="3764569"/>
            <a:ext cx="633742" cy="461665"/>
          </a:xfrm>
          <a:prstGeom prst="rect">
            <a:avLst/>
          </a:prstGeom>
          <a:noFill/>
        </p:spPr>
        <p:txBody>
          <a:bodyPr wrap="square" rtlCol="0">
            <a:spAutoFit/>
          </a:bodyPr>
          <a:lstStyle/>
          <a:p>
            <a:r>
              <a:rPr lang="fr-BE" sz="2400" dirty="0">
                <a:solidFill>
                  <a:schemeClr val="accent1"/>
                </a:solidFill>
              </a:rPr>
              <a:t>0°</a:t>
            </a:r>
          </a:p>
        </p:txBody>
      </p:sp>
      <p:sp>
        <p:nvSpPr>
          <p:cNvPr id="36" name="Flèche : bas 35">
            <a:extLst>
              <a:ext uri="{FF2B5EF4-FFF2-40B4-BE49-F238E27FC236}">
                <a16:creationId xmlns:a16="http://schemas.microsoft.com/office/drawing/2014/main" id="{7787DFEA-23DE-94E4-80BE-8556174BAB7F}"/>
              </a:ext>
            </a:extLst>
          </p:cNvPr>
          <p:cNvSpPr/>
          <p:nvPr/>
        </p:nvSpPr>
        <p:spPr>
          <a:xfrm>
            <a:off x="2362226" y="3910488"/>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 name="ZoneTexte 2">
            <a:extLst>
              <a:ext uri="{FF2B5EF4-FFF2-40B4-BE49-F238E27FC236}">
                <a16:creationId xmlns:a16="http://schemas.microsoft.com/office/drawing/2014/main" id="{9393B91E-8703-6A07-B593-CFC57D348A48}"/>
              </a:ext>
            </a:extLst>
          </p:cNvPr>
          <p:cNvSpPr txBox="1"/>
          <p:nvPr/>
        </p:nvSpPr>
        <p:spPr>
          <a:xfrm>
            <a:off x="4434487" y="2240084"/>
            <a:ext cx="718249" cy="461665"/>
          </a:xfrm>
          <a:prstGeom prst="rect">
            <a:avLst/>
          </a:prstGeom>
          <a:noFill/>
        </p:spPr>
        <p:txBody>
          <a:bodyPr wrap="square" rtlCol="0">
            <a:spAutoFit/>
          </a:bodyPr>
          <a:lstStyle/>
          <a:p>
            <a:r>
              <a:rPr lang="fr-BE" sz="2400" dirty="0">
                <a:solidFill>
                  <a:schemeClr val="accent1"/>
                </a:solidFill>
              </a:rPr>
              <a:t>0dB</a:t>
            </a:r>
          </a:p>
        </p:txBody>
      </p:sp>
      <p:sp>
        <p:nvSpPr>
          <p:cNvPr id="5" name="Flèche : bas 4">
            <a:extLst>
              <a:ext uri="{FF2B5EF4-FFF2-40B4-BE49-F238E27FC236}">
                <a16:creationId xmlns:a16="http://schemas.microsoft.com/office/drawing/2014/main" id="{13390FC4-42B3-8D6D-C83F-B69192592782}"/>
              </a:ext>
            </a:extLst>
          </p:cNvPr>
          <p:cNvSpPr/>
          <p:nvPr/>
        </p:nvSpPr>
        <p:spPr>
          <a:xfrm rot="16200000">
            <a:off x="1535573" y="5608535"/>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980C1748-CBD1-463E-E420-79A3634C8D98}"/>
                  </a:ext>
                </a:extLst>
              </p:cNvPr>
              <p:cNvSpPr txBox="1"/>
              <p:nvPr/>
            </p:nvSpPr>
            <p:spPr>
              <a:xfrm>
                <a:off x="1890419" y="5472121"/>
                <a:ext cx="1298958" cy="617348"/>
              </a:xfrm>
              <a:prstGeom prst="rect">
                <a:avLst/>
              </a:prstGeom>
              <a:solidFill>
                <a:schemeClr val="bg2"/>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n>
                            <a:solidFill>
                              <a:srgbClr val="404040">
                                <a:alpha val="10000"/>
                              </a:srgbClr>
                            </a:solidFill>
                          </a:ln>
                          <a:solidFill>
                            <a:srgbClr val="DADADA"/>
                          </a:solidFill>
                          <a:effectLst/>
                          <a:latin typeface="Cambria Math" panose="02040503050406030204" pitchFamily="18" charset="0"/>
                        </a:rPr>
                        <m:t>𝐻</m:t>
                      </m:r>
                      <m:r>
                        <a:rPr lang="fr-FR" sz="1800" b="0" i="1" smtClean="0">
                          <a:ln>
                            <a:solidFill>
                              <a:srgbClr val="404040">
                                <a:alpha val="10000"/>
                              </a:srgbClr>
                            </a:solidFill>
                          </a:ln>
                          <a:solidFill>
                            <a:srgbClr val="DADADA"/>
                          </a:solidFill>
                          <a:effectLst/>
                          <a:latin typeface="Cambria Math" panose="02040503050406030204" pitchFamily="18" charset="0"/>
                        </a:rPr>
                        <m:t>=</m:t>
                      </m:r>
                      <m:f>
                        <m:fPr>
                          <m:ctrlPr>
                            <a:rPr lang="fr-FR" sz="1800" b="0" i="1" smtClean="0">
                              <a:ln>
                                <a:solidFill>
                                  <a:srgbClr val="404040">
                                    <a:alpha val="10000"/>
                                  </a:srgbClr>
                                </a:solidFill>
                              </a:ln>
                              <a:solidFill>
                                <a:srgbClr val="DADADA"/>
                              </a:solidFill>
                              <a:effectLst/>
                              <a:latin typeface="Cambria Math" panose="02040503050406030204" pitchFamily="18" charset="0"/>
                            </a:rPr>
                          </m:ctrlPr>
                        </m:fPr>
                        <m:num>
                          <m:r>
                            <a:rPr lang="fr-FR" sz="1800" b="0" i="1" smtClean="0">
                              <a:ln>
                                <a:solidFill>
                                  <a:srgbClr val="404040">
                                    <a:alpha val="10000"/>
                                  </a:srgbClr>
                                </a:solidFill>
                              </a:ln>
                              <a:solidFill>
                                <a:srgbClr val="DADADA"/>
                              </a:solidFill>
                              <a:effectLst/>
                              <a:latin typeface="Cambria Math" panose="02040503050406030204" pitchFamily="18" charset="0"/>
                            </a:rPr>
                            <m:t>1</m:t>
                          </m:r>
                        </m:num>
                        <m:den>
                          <m:r>
                            <a:rPr lang="fr-FR" sz="1800" b="0" i="1" smtClean="0">
                              <a:ln>
                                <a:solidFill>
                                  <a:srgbClr val="404040">
                                    <a:alpha val="10000"/>
                                  </a:srgbClr>
                                </a:solidFill>
                              </a:ln>
                              <a:solidFill>
                                <a:srgbClr val="DADADA"/>
                              </a:solidFill>
                              <a:effectLst/>
                              <a:latin typeface="Cambria Math" panose="02040503050406030204" pitchFamily="18" charset="0"/>
                            </a:rPr>
                            <m:t>2</m:t>
                          </m:r>
                          <m:r>
                            <a:rPr lang="fr-FR" sz="1800" b="0" i="1" smtClean="0">
                              <a:ln>
                                <a:solidFill>
                                  <a:srgbClr val="404040">
                                    <a:alpha val="10000"/>
                                  </a:srgbClr>
                                </a:solidFill>
                              </a:ln>
                              <a:solidFill>
                                <a:srgbClr val="DADADA"/>
                              </a:solidFill>
                              <a:effectLst/>
                              <a:latin typeface="Cambria Math" panose="02040503050406030204" pitchFamily="18" charset="0"/>
                            </a:rPr>
                            <m:t>𝑠</m:t>
                          </m:r>
                          <m:r>
                            <a:rPr lang="fr-FR" sz="1800" b="0" i="1" smtClean="0">
                              <a:ln>
                                <a:solidFill>
                                  <a:srgbClr val="404040">
                                    <a:alpha val="10000"/>
                                  </a:srgbClr>
                                </a:solidFill>
                              </a:ln>
                              <a:solidFill>
                                <a:srgbClr val="DADADA"/>
                              </a:solidFill>
                              <a:effectLst/>
                              <a:latin typeface="Cambria Math" panose="02040503050406030204" pitchFamily="18" charset="0"/>
                            </a:rPr>
                            <m:t>+1</m:t>
                          </m:r>
                        </m:den>
                      </m:f>
                    </m:oMath>
                  </m:oMathPara>
                </a14:m>
                <a:endParaRPr lang="fr-BE" dirty="0"/>
              </a:p>
            </p:txBody>
          </p:sp>
        </mc:Choice>
        <mc:Fallback xmlns="">
          <p:sp>
            <p:nvSpPr>
              <p:cNvPr id="8" name="ZoneTexte 7">
                <a:extLst>
                  <a:ext uri="{FF2B5EF4-FFF2-40B4-BE49-F238E27FC236}">
                    <a16:creationId xmlns:a16="http://schemas.microsoft.com/office/drawing/2014/main" id="{980C1748-CBD1-463E-E420-79A3634C8D98}"/>
                  </a:ext>
                </a:extLst>
              </p:cNvPr>
              <p:cNvSpPr txBox="1">
                <a:spLocks noRot="1" noChangeAspect="1" noMove="1" noResize="1" noEditPoints="1" noAdjustHandles="1" noChangeArrowheads="1" noChangeShapeType="1" noTextEdit="1"/>
              </p:cNvSpPr>
              <p:nvPr/>
            </p:nvSpPr>
            <p:spPr>
              <a:xfrm>
                <a:off x="1890419" y="5472121"/>
                <a:ext cx="1298958" cy="617348"/>
              </a:xfrm>
              <a:prstGeom prst="rect">
                <a:avLst/>
              </a:prstGeom>
              <a:blipFill>
                <a:blip r:embed="rId5"/>
                <a:stretch>
                  <a:fillRect/>
                </a:stretch>
              </a:blipFill>
              <a:ln>
                <a:solidFill>
                  <a:schemeClr val="tx1"/>
                </a:solidFill>
              </a:ln>
            </p:spPr>
            <p:txBody>
              <a:bodyPr/>
              <a:lstStyle/>
              <a:p>
                <a:r>
                  <a:rPr lang="fr-BE">
                    <a:noFill/>
                  </a:rPr>
                  <a:t> </a:t>
                </a:r>
              </a:p>
            </p:txBody>
          </p:sp>
        </mc:Fallback>
      </mc:AlternateContent>
      <p:sp>
        <p:nvSpPr>
          <p:cNvPr id="7" name="Titre 1">
            <a:extLst>
              <a:ext uri="{FF2B5EF4-FFF2-40B4-BE49-F238E27FC236}">
                <a16:creationId xmlns:a16="http://schemas.microsoft.com/office/drawing/2014/main" id="{07428A03-E2C7-A3D8-37B7-9F7A41078DB6}"/>
              </a:ext>
            </a:extLst>
          </p:cNvPr>
          <p:cNvSpPr txBox="1">
            <a:spLocks/>
          </p:cNvSpPr>
          <p:nvPr/>
        </p:nvSpPr>
        <p:spPr>
          <a:xfrm>
            <a:off x="3988329" y="962429"/>
            <a:ext cx="7586191" cy="455663"/>
          </a:xfrm>
          <a:prstGeom prst="rect">
            <a:avLst/>
          </a:prstGeom>
          <a:effectLst>
            <a:outerShdw blurRad="25400" dir="17880000">
              <a:srgbClr val="000000">
                <a:alpha val="46000"/>
              </a:srgbClr>
            </a:outerShdw>
          </a:effectLst>
        </p:spPr>
        <p:txBody>
          <a:bodyPr vert="horz" lIns="91440" tIns="45720" rIns="91440" bIns="45720" rtlCol="0" anchor="b">
            <a:normAutofit fontScale="92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sz="2800" dirty="0">
                <a:ln>
                  <a:solidFill>
                    <a:srgbClr val="404040">
                      <a:alpha val="10000"/>
                    </a:srgbClr>
                  </a:solidFill>
                </a:ln>
                <a:solidFill>
                  <a:srgbClr val="DADADA"/>
                </a:solidFill>
              </a:rPr>
              <a:t>Bode</a:t>
            </a:r>
          </a:p>
        </p:txBody>
      </p:sp>
      <p:sp>
        <p:nvSpPr>
          <p:cNvPr id="10" name="ZoneTexte 9">
            <a:extLst>
              <a:ext uri="{FF2B5EF4-FFF2-40B4-BE49-F238E27FC236}">
                <a16:creationId xmlns:a16="http://schemas.microsoft.com/office/drawing/2014/main" id="{DB1506E2-4EE1-79CE-EB7A-25CE1AFA81D5}"/>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Tree>
    <p:extLst>
      <p:ext uri="{BB962C8B-B14F-4D97-AF65-F5344CB8AC3E}">
        <p14:creationId xmlns:p14="http://schemas.microsoft.com/office/powerpoint/2010/main" val="2608271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right)">
                                      <p:cBhvr>
                                        <p:cTn id="24" dur="500"/>
                                        <p:tgtEl>
                                          <p:spTgt spid="14"/>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500"/>
                                        <p:tgtEl>
                                          <p:spTgt spid="2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wipe(left)">
                                      <p:cBhvr>
                                        <p:cTn id="36" dur="500"/>
                                        <p:tgtEl>
                                          <p:spTgt spid="1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up)">
                                      <p:cBhvr>
                                        <p:cTn id="41" dur="500"/>
                                        <p:tgtEl>
                                          <p:spTgt spid="3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Effect transition="in" filter="wipe(left)">
                                      <p:cBhvr>
                                        <p:cTn id="49" dur="500"/>
                                        <p:tgtEl>
                                          <p:spTgt spid="1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2">
                                            <p:txEl>
                                              <p:pRg st="2" end="2"/>
                                            </p:txEl>
                                          </p:spTgt>
                                        </p:tgtEl>
                                        <p:attrNameLst>
                                          <p:attrName>style.visibility</p:attrName>
                                        </p:attrNameLst>
                                      </p:cBhvr>
                                      <p:to>
                                        <p:strVal val="visible"/>
                                      </p:to>
                                    </p:set>
                                    <p:animEffect transition="in" filter="wipe(left)">
                                      <p:cBhvr>
                                        <p:cTn id="54" dur="500"/>
                                        <p:tgtEl>
                                          <p:spTgt spid="1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12">
                                            <p:txEl>
                                              <p:pRg st="3" end="3"/>
                                            </p:txEl>
                                          </p:spTgt>
                                        </p:tgtEl>
                                        <p:attrNameLst>
                                          <p:attrName>style.visibility</p:attrName>
                                        </p:attrNameLst>
                                      </p:cBhvr>
                                      <p:to>
                                        <p:strVal val="visible"/>
                                      </p:to>
                                    </p:set>
                                    <p:animEffect transition="in" filter="wipe(left)">
                                      <p:cBhvr>
                                        <p:cTn id="67" dur="500"/>
                                        <p:tgtEl>
                                          <p:spTgt spid="12">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
                                            <p:txEl>
                                              <p:pRg st="4" end="4"/>
                                            </p:txEl>
                                          </p:spTgt>
                                        </p:tgtEl>
                                        <p:attrNameLst>
                                          <p:attrName>style.visibility</p:attrName>
                                        </p:attrNameLst>
                                      </p:cBhvr>
                                      <p:to>
                                        <p:strVal val="visible"/>
                                      </p:to>
                                    </p:set>
                                    <p:animEffect transition="in" filter="wipe(left)">
                                      <p:cBhvr>
                                        <p:cTn id="72" dur="500"/>
                                        <p:tgtEl>
                                          <p:spTgt spid="12">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up)">
                                      <p:cBhvr>
                                        <p:cTn id="77" dur="500"/>
                                        <p:tgtEl>
                                          <p:spTgt spid="36"/>
                                        </p:tgtEl>
                                      </p:cBhvr>
                                    </p:animEffec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12">
                                            <p:txEl>
                                              <p:pRg st="6" end="6"/>
                                            </p:txEl>
                                          </p:spTgt>
                                        </p:tgtEl>
                                        <p:attrNameLst>
                                          <p:attrName>style.visibility</p:attrName>
                                        </p:attrNameLst>
                                      </p:cBhvr>
                                      <p:to>
                                        <p:strVal val="visible"/>
                                      </p:to>
                                    </p:set>
                                    <p:animEffect transition="in" filter="wipe(left)">
                                      <p:cBhvr>
                                        <p:cTn id="81" dur="500"/>
                                        <p:tgtEl>
                                          <p:spTgt spid="12">
                                            <p:txEl>
                                              <p:pRg st="6" end="6"/>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2">
                                            <p:txEl>
                                              <p:pRg st="7" end="7"/>
                                            </p:txEl>
                                          </p:spTgt>
                                        </p:tgtEl>
                                        <p:attrNameLst>
                                          <p:attrName>style.visibility</p:attrName>
                                        </p:attrNameLst>
                                      </p:cBhvr>
                                      <p:to>
                                        <p:strVal val="visible"/>
                                      </p:to>
                                    </p:set>
                                    <p:animEffect transition="in" filter="wipe(left)">
                                      <p:cBhvr>
                                        <p:cTn id="95" dur="500"/>
                                        <p:tgtEl>
                                          <p:spTgt spid="12">
                                            <p:txEl>
                                              <p:pRg st="7" end="7"/>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fade">
                                      <p:cBhvr>
                                        <p:cTn id="100" dur="500"/>
                                        <p:tgtEl>
                                          <p:spTgt spid="3"/>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12">
                                            <p:txEl>
                                              <p:pRg st="8" end="8"/>
                                            </p:txEl>
                                          </p:spTgt>
                                        </p:tgtEl>
                                        <p:attrNameLst>
                                          <p:attrName>style.visibility</p:attrName>
                                        </p:attrNameLst>
                                      </p:cBhvr>
                                      <p:to>
                                        <p:strVal val="visible"/>
                                      </p:to>
                                    </p:set>
                                    <p:animEffect transition="in" filter="wipe(left)">
                                      <p:cBhvr>
                                        <p:cTn id="104" dur="500"/>
                                        <p:tgtEl>
                                          <p:spTgt spid="12">
                                            <p:txEl>
                                              <p:pRg st="8" end="8"/>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grpId="0" nodeType="click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wipe(down)">
                                      <p:cBhvr>
                                        <p:cTn id="109" dur="580">
                                          <p:stCondLst>
                                            <p:cond delay="0"/>
                                          </p:stCondLst>
                                        </p:cTn>
                                        <p:tgtEl>
                                          <p:spTgt spid="8"/>
                                        </p:tgtEl>
                                      </p:cBhvr>
                                    </p:animEffect>
                                    <p:anim calcmode="lin" valueType="num">
                                      <p:cBhvr>
                                        <p:cTn id="11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15" dur="26">
                                          <p:stCondLst>
                                            <p:cond delay="650"/>
                                          </p:stCondLst>
                                        </p:cTn>
                                        <p:tgtEl>
                                          <p:spTgt spid="8"/>
                                        </p:tgtEl>
                                      </p:cBhvr>
                                      <p:to x="100000" y="60000"/>
                                    </p:animScale>
                                    <p:animScale>
                                      <p:cBhvr>
                                        <p:cTn id="116" dur="166" decel="50000">
                                          <p:stCondLst>
                                            <p:cond delay="676"/>
                                          </p:stCondLst>
                                        </p:cTn>
                                        <p:tgtEl>
                                          <p:spTgt spid="8"/>
                                        </p:tgtEl>
                                      </p:cBhvr>
                                      <p:to x="100000" y="100000"/>
                                    </p:animScale>
                                    <p:animScale>
                                      <p:cBhvr>
                                        <p:cTn id="117" dur="26">
                                          <p:stCondLst>
                                            <p:cond delay="1312"/>
                                          </p:stCondLst>
                                        </p:cTn>
                                        <p:tgtEl>
                                          <p:spTgt spid="8"/>
                                        </p:tgtEl>
                                      </p:cBhvr>
                                      <p:to x="100000" y="80000"/>
                                    </p:animScale>
                                    <p:animScale>
                                      <p:cBhvr>
                                        <p:cTn id="118" dur="166" decel="50000">
                                          <p:stCondLst>
                                            <p:cond delay="1338"/>
                                          </p:stCondLst>
                                        </p:cTn>
                                        <p:tgtEl>
                                          <p:spTgt spid="8"/>
                                        </p:tgtEl>
                                      </p:cBhvr>
                                      <p:to x="100000" y="100000"/>
                                    </p:animScale>
                                    <p:animScale>
                                      <p:cBhvr>
                                        <p:cTn id="119" dur="26">
                                          <p:stCondLst>
                                            <p:cond delay="1642"/>
                                          </p:stCondLst>
                                        </p:cTn>
                                        <p:tgtEl>
                                          <p:spTgt spid="8"/>
                                        </p:tgtEl>
                                      </p:cBhvr>
                                      <p:to x="100000" y="90000"/>
                                    </p:animScale>
                                    <p:animScale>
                                      <p:cBhvr>
                                        <p:cTn id="120" dur="166" decel="50000">
                                          <p:stCondLst>
                                            <p:cond delay="1668"/>
                                          </p:stCondLst>
                                        </p:cTn>
                                        <p:tgtEl>
                                          <p:spTgt spid="8"/>
                                        </p:tgtEl>
                                      </p:cBhvr>
                                      <p:to x="100000" y="100000"/>
                                    </p:animScale>
                                    <p:animScale>
                                      <p:cBhvr>
                                        <p:cTn id="121" dur="26">
                                          <p:stCondLst>
                                            <p:cond delay="1808"/>
                                          </p:stCondLst>
                                        </p:cTn>
                                        <p:tgtEl>
                                          <p:spTgt spid="8"/>
                                        </p:tgtEl>
                                      </p:cBhvr>
                                      <p:to x="100000" y="95000"/>
                                    </p:animScale>
                                    <p:animScale>
                                      <p:cBhvr>
                                        <p:cTn id="12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4" grpId="0"/>
      <p:bldP spid="31" grpId="0"/>
      <p:bldP spid="35" grpId="0"/>
      <p:bldP spid="36" grpId="0" animBg="1"/>
      <p:bldP spid="3" grpId="0"/>
      <p:bldP spid="5" grpId="0" animBg="1"/>
      <p:bldP spid="8"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EC5C-F07B-2457-F87F-773A5CF934F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F50C69D6-4DAE-BF18-F64A-E92E1E770B66}"/>
                  </a:ext>
                </a:extLst>
              </p:cNvPr>
              <p:cNvSpPr txBox="1"/>
              <p:nvPr/>
            </p:nvSpPr>
            <p:spPr>
              <a:xfrm>
                <a:off x="1890419" y="5472121"/>
                <a:ext cx="1298958" cy="615490"/>
              </a:xfrm>
              <a:prstGeom prst="rect">
                <a:avLst/>
              </a:prstGeom>
              <a:solidFill>
                <a:schemeClr val="bg2"/>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n>
                            <a:solidFill>
                              <a:srgbClr val="404040">
                                <a:alpha val="10000"/>
                              </a:srgbClr>
                            </a:solidFill>
                          </a:ln>
                          <a:solidFill>
                            <a:srgbClr val="DADADA"/>
                          </a:solidFill>
                          <a:effectLst/>
                          <a:latin typeface="Cambria Math" panose="02040503050406030204" pitchFamily="18" charset="0"/>
                        </a:rPr>
                        <m:t>𝐻</m:t>
                      </m:r>
                      <m:r>
                        <a:rPr lang="fr-FR" sz="1800" b="0" i="1" smtClean="0">
                          <a:ln>
                            <a:solidFill>
                              <a:srgbClr val="404040">
                                <a:alpha val="10000"/>
                              </a:srgbClr>
                            </a:solidFill>
                          </a:ln>
                          <a:solidFill>
                            <a:srgbClr val="DADADA"/>
                          </a:solidFill>
                          <a:effectLst/>
                          <a:latin typeface="Cambria Math" panose="02040503050406030204" pitchFamily="18" charset="0"/>
                        </a:rPr>
                        <m:t>=</m:t>
                      </m:r>
                      <m:f>
                        <m:fPr>
                          <m:ctrlPr>
                            <a:rPr lang="fr-FR" sz="1800" b="0" i="1" smtClean="0">
                              <a:ln>
                                <a:solidFill>
                                  <a:srgbClr val="404040">
                                    <a:alpha val="10000"/>
                                  </a:srgbClr>
                                </a:solidFill>
                              </a:ln>
                              <a:solidFill>
                                <a:srgbClr val="DADADA"/>
                              </a:solidFill>
                              <a:effectLst/>
                              <a:latin typeface="Cambria Math" panose="02040503050406030204" pitchFamily="18" charset="0"/>
                            </a:rPr>
                          </m:ctrlPr>
                        </m:fPr>
                        <m:num>
                          <m:r>
                            <a:rPr lang="fr-FR" sz="1800" b="0" i="1" smtClean="0">
                              <a:ln>
                                <a:solidFill>
                                  <a:srgbClr val="404040">
                                    <a:alpha val="10000"/>
                                  </a:srgbClr>
                                </a:solidFill>
                              </a:ln>
                              <a:solidFill>
                                <a:srgbClr val="DADADA"/>
                              </a:solidFill>
                              <a:effectLst/>
                              <a:latin typeface="Cambria Math" panose="02040503050406030204" pitchFamily="18" charset="0"/>
                            </a:rPr>
                            <m:t>𝐾</m:t>
                          </m:r>
                        </m:num>
                        <m:den>
                          <m:r>
                            <a:rPr lang="fr-FR" i="1">
                              <a:ln>
                                <a:solidFill>
                                  <a:srgbClr val="404040">
                                    <a:alpha val="10000"/>
                                  </a:srgbClr>
                                </a:solidFill>
                              </a:ln>
                              <a:solidFill>
                                <a:srgbClr val="DADADA"/>
                              </a:solidFill>
                              <a:latin typeface="Cambria Math" panose="02040503050406030204" pitchFamily="18" charset="0"/>
                              <a:ea typeface="Cambria Math" panose="02040503050406030204" pitchFamily="18" charset="0"/>
                            </a:rPr>
                            <m:t>𝜏</m:t>
                          </m:r>
                          <m:r>
                            <a:rPr lang="fr-FR" sz="1800" b="0" i="1" smtClean="0">
                              <a:ln>
                                <a:solidFill>
                                  <a:srgbClr val="404040">
                                    <a:alpha val="10000"/>
                                  </a:srgbClr>
                                </a:solidFill>
                              </a:ln>
                              <a:solidFill>
                                <a:srgbClr val="DADADA"/>
                              </a:solidFill>
                              <a:effectLst/>
                              <a:latin typeface="Cambria Math" panose="02040503050406030204" pitchFamily="18" charset="0"/>
                            </a:rPr>
                            <m:t>𝑠</m:t>
                          </m:r>
                          <m:r>
                            <a:rPr lang="fr-FR" sz="1800" b="0" i="1" smtClean="0">
                              <a:ln>
                                <a:solidFill>
                                  <a:srgbClr val="404040">
                                    <a:alpha val="10000"/>
                                  </a:srgbClr>
                                </a:solidFill>
                              </a:ln>
                              <a:solidFill>
                                <a:srgbClr val="DADADA"/>
                              </a:solidFill>
                              <a:effectLst/>
                              <a:latin typeface="Cambria Math" panose="02040503050406030204" pitchFamily="18" charset="0"/>
                            </a:rPr>
                            <m:t>+1</m:t>
                          </m:r>
                        </m:den>
                      </m:f>
                    </m:oMath>
                  </m:oMathPara>
                </a14:m>
                <a:endParaRPr lang="fr-BE" dirty="0"/>
              </a:p>
            </p:txBody>
          </p:sp>
        </mc:Choice>
        <mc:Fallback xmlns="">
          <p:sp>
            <p:nvSpPr>
              <p:cNvPr id="9" name="ZoneTexte 8">
                <a:extLst>
                  <a:ext uri="{FF2B5EF4-FFF2-40B4-BE49-F238E27FC236}">
                    <a16:creationId xmlns:a16="http://schemas.microsoft.com/office/drawing/2014/main" id="{C091C81B-51B0-4024-6B6D-90E25F6C631D}"/>
                  </a:ext>
                </a:extLst>
              </p:cNvPr>
              <p:cNvSpPr txBox="1">
                <a:spLocks noRot="1" noChangeAspect="1" noMove="1" noResize="1" noEditPoints="1" noAdjustHandles="1" noChangeArrowheads="1" noChangeShapeType="1" noTextEdit="1"/>
              </p:cNvSpPr>
              <p:nvPr/>
            </p:nvSpPr>
            <p:spPr>
              <a:xfrm>
                <a:off x="1890419" y="5472121"/>
                <a:ext cx="1298958" cy="615490"/>
              </a:xfrm>
              <a:prstGeom prst="rect">
                <a:avLst/>
              </a:prstGeom>
              <a:blipFill>
                <a:blip r:embed="rId2"/>
                <a:stretch>
                  <a:fillRect/>
                </a:stretch>
              </a:blipFill>
              <a:ln>
                <a:solidFill>
                  <a:schemeClr val="tx1"/>
                </a:solidFill>
              </a:ln>
            </p:spPr>
            <p:txBody>
              <a:bodyPr/>
              <a:lstStyle/>
              <a:p>
                <a:r>
                  <a:rPr lang="fr-BE">
                    <a:noFill/>
                  </a:rPr>
                  <a:t> </a:t>
                </a:r>
              </a:p>
            </p:txBody>
          </p:sp>
        </mc:Fallback>
      </mc:AlternateContent>
      <p:sp>
        <p:nvSpPr>
          <p:cNvPr id="2" name="Titre 1">
            <a:extLst>
              <a:ext uri="{FF2B5EF4-FFF2-40B4-BE49-F238E27FC236}">
                <a16:creationId xmlns:a16="http://schemas.microsoft.com/office/drawing/2014/main" id="{D477A755-890C-FCC9-1AC8-29C62AB15159}"/>
              </a:ext>
            </a:extLst>
          </p:cNvPr>
          <p:cNvSpPr>
            <a:spLocks noGrp="1"/>
          </p:cNvSpPr>
          <p:nvPr>
            <p:ph type="title"/>
          </p:nvPr>
        </p:nvSpPr>
        <p:spPr>
          <a:xfrm>
            <a:off x="913795" y="609600"/>
            <a:ext cx="3078749" cy="970450"/>
          </a:xfrm>
        </p:spPr>
        <p:txBody>
          <a:bodyPr anchor="b">
            <a:normAutofit/>
          </a:bodyPr>
          <a:lstStyle/>
          <a:p>
            <a:pPr algn="l"/>
            <a:r>
              <a:rPr lang="fr-BE" sz="2800">
                <a:ln>
                  <a:solidFill>
                    <a:srgbClr val="404040">
                      <a:alpha val="10000"/>
                    </a:srgbClr>
                  </a:solidFill>
                </a:ln>
                <a:solidFill>
                  <a:srgbClr val="DADADA"/>
                </a:solidFill>
              </a:rPr>
              <a:t>Système n°1</a:t>
            </a:r>
          </a:p>
        </p:txBody>
      </p:sp>
      <mc:AlternateContent xmlns:mc="http://schemas.openxmlformats.org/markup-compatibility/2006" xmlns:a14="http://schemas.microsoft.com/office/drawing/2010/main">
        <mc:Choice Requires="a14">
          <p:sp>
            <p:nvSpPr>
              <p:cNvPr id="12" name="Content Placeholder 9">
                <a:extLst>
                  <a:ext uri="{FF2B5EF4-FFF2-40B4-BE49-F238E27FC236}">
                    <a16:creationId xmlns:a16="http://schemas.microsoft.com/office/drawing/2014/main" id="{16A234DA-60C4-D1C9-0EEB-DB8D9B30AF09}"/>
                  </a:ext>
                </a:extLst>
              </p:cNvPr>
              <p:cNvSpPr>
                <a:spLocks noGrp="1"/>
              </p:cNvSpPr>
              <p:nvPr>
                <p:ph idx="1"/>
              </p:nvPr>
            </p:nvSpPr>
            <p:spPr>
              <a:xfrm>
                <a:off x="913795" y="1732449"/>
                <a:ext cx="3078749" cy="4482084"/>
              </a:xfrm>
              <a:effectLst/>
            </p:spPr>
            <p:txBody>
              <a:bodyPr anchor="t">
                <a:normAutofit lnSpcReduction="10000"/>
              </a:bodyPr>
              <a:lstStyle/>
              <a:p>
                <a:r>
                  <a:rPr lang="fr-BE" sz="1600" dirty="0">
                    <a:ln>
                      <a:solidFill>
                        <a:srgbClr val="404040">
                          <a:alpha val="10000"/>
                        </a:srgbClr>
                      </a:solidFill>
                    </a:ln>
                    <a:solidFill>
                      <a:srgbClr val="DADADA"/>
                    </a:solidFill>
                    <a:effectLst/>
                  </a:rPr>
                  <a:t>-20dB/décade à partir d’une </a:t>
                </a: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endParaRPr lang="fr-BE" sz="1600" baseline="-25000" dirty="0">
                  <a:ln>
                    <a:solidFill>
                      <a:srgbClr val="404040">
                        <a:alpha val="10000"/>
                      </a:srgbClr>
                    </a:solidFill>
                  </a:ln>
                  <a:solidFill>
                    <a:srgbClr val="DADADA"/>
                  </a:solidFill>
                  <a:effectLst/>
                </a:endParaRPr>
              </a:p>
              <a:p>
                <a:r>
                  <a:rPr lang="fr-BE" sz="1600" dirty="0">
                    <a:ln>
                      <a:solidFill>
                        <a:srgbClr val="404040">
                          <a:alpha val="10000"/>
                        </a:srgbClr>
                      </a:solidFill>
                    </a:ln>
                    <a:solidFill>
                      <a:srgbClr val="DADADA"/>
                    </a:solidFill>
                    <a:effectLst/>
                  </a:rPr>
                  <a:t>1 déphasage de -90° autour d’une </a:t>
                </a: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endParaRPr lang="fr-BE" sz="1600" baseline="-25000" dirty="0">
                  <a:ln>
                    <a:solidFill>
                      <a:srgbClr val="404040">
                        <a:alpha val="10000"/>
                      </a:srgbClr>
                    </a:solidFill>
                  </a:ln>
                  <a:solidFill>
                    <a:srgbClr val="DADADA"/>
                  </a:solidFill>
                  <a:effectLst/>
                </a:endParaRP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1 seul pôle « normal »</a:t>
                </a:r>
              </a:p>
              <a:p>
                <a:r>
                  <a:rPr lang="fr-BE" sz="1600" dirty="0">
                    <a:ln>
                      <a:solidFill>
                        <a:srgbClr val="404040">
                          <a:alpha val="10000"/>
                        </a:srgbClr>
                      </a:solidFill>
                    </a:ln>
                    <a:solidFill>
                      <a:srgbClr val="DADADA"/>
                    </a:solidFill>
                    <a:effectLst/>
                    <a:ea typeface="Cambria Math" panose="02040503050406030204" pitchFamily="18" charset="0"/>
                  </a:rPr>
                  <a:t>Déphasage à l’origine de 0°</a:t>
                </a: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Système de classe 0</a:t>
                </a:r>
              </a:p>
              <a:p>
                <a:endParaRPr lang="fr-BE" sz="1600" dirty="0">
                  <a:ln>
                    <a:solidFill>
                      <a:srgbClr val="404040">
                        <a:alpha val="10000"/>
                      </a:srgbClr>
                    </a:solidFill>
                  </a:ln>
                  <a:solidFill>
                    <a:srgbClr val="DADADA"/>
                  </a:solidFill>
                  <a:effectLst/>
                </a:endParaRPr>
              </a:p>
              <a:p>
                <a:pPr marL="36900" indent="0" algn="ctr">
                  <a:buNone/>
                </a:pPr>
                <a:r>
                  <a:rPr lang="fr-BE" sz="1600" b="1" dirty="0">
                    <a:ln>
                      <a:solidFill>
                        <a:srgbClr val="404040">
                          <a:alpha val="10000"/>
                        </a:srgbClr>
                      </a:solidFill>
                    </a:ln>
                    <a:solidFill>
                      <a:srgbClr val="DADADA"/>
                    </a:solidFill>
                    <a:effectLst/>
                  </a:rPr>
                  <a:t>Système d’ordre 1 et de classe 0</a:t>
                </a:r>
              </a:p>
              <a:p>
                <a:pPr marL="36900" indent="0" algn="ctr">
                  <a:buNone/>
                </a:pP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r>
                  <a:rPr lang="fr-BE" sz="1600" dirty="0">
                    <a:ln>
                      <a:solidFill>
                        <a:srgbClr val="404040">
                          <a:alpha val="10000"/>
                        </a:srgbClr>
                      </a:solidFill>
                    </a:ln>
                    <a:solidFill>
                      <a:srgbClr val="DADADA"/>
                    </a:solidFill>
                    <a:effectLst/>
                  </a:rPr>
                  <a:t> = 0.5 </a:t>
                </a:r>
                <a:r>
                  <a:rPr lang="fr-BE" sz="1600" dirty="0">
                    <a:ln>
                      <a:solidFill>
                        <a:srgbClr val="404040">
                          <a:alpha val="10000"/>
                        </a:srgbClr>
                      </a:solidFill>
                    </a:ln>
                    <a:solidFill>
                      <a:srgbClr val="DADADA"/>
                    </a:solidFill>
                    <a:effectLst/>
                    <a:sym typeface="Wingdings" panose="05000000000000000000" pitchFamily="2" charset="2"/>
                  </a:rPr>
                  <a:t> </a:t>
                </a:r>
                <a14:m>
                  <m:oMath xmlns:m="http://schemas.openxmlformats.org/officeDocument/2006/math">
                    <m:r>
                      <a:rPr lang="fr-BE" sz="160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𝜏</m:t>
                    </m:r>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m:t>
                    </m:r>
                    <m:f>
                      <m:fPr>
                        <m:ctrlP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ctrlPr>
                      </m:fPr>
                      <m:num>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1</m:t>
                        </m:r>
                      </m:num>
                      <m:den>
                        <m:sSub>
                          <m:sSubPr>
                            <m:ctrlP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ctrlPr>
                          </m:sSubPr>
                          <m:e>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𝑓</m:t>
                            </m:r>
                          </m:e>
                          <m:sub>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𝑐</m:t>
                            </m:r>
                          </m:sub>
                        </m:sSub>
                      </m:den>
                    </m:f>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=2</m:t>
                    </m:r>
                  </m:oMath>
                </a14:m>
                <a:endParaRPr lang="fr-BE" sz="1600" baseline="-25000" dirty="0">
                  <a:ln>
                    <a:solidFill>
                      <a:srgbClr val="404040">
                        <a:alpha val="10000"/>
                      </a:srgbClr>
                    </a:solidFill>
                  </a:ln>
                  <a:solidFill>
                    <a:srgbClr val="DADADA"/>
                  </a:solidFill>
                  <a:effectLst/>
                </a:endParaRPr>
              </a:p>
              <a:p>
                <a:pPr marL="36900" indent="0" algn="ctr">
                  <a:buNone/>
                </a:pPr>
                <a:r>
                  <a:rPr lang="fr-BE" sz="1600" dirty="0">
                    <a:ln>
                      <a:solidFill>
                        <a:srgbClr val="404040">
                          <a:alpha val="10000"/>
                        </a:srgbClr>
                      </a:solidFill>
                    </a:ln>
                    <a:solidFill>
                      <a:srgbClr val="DADADA"/>
                    </a:solidFill>
                    <a:effectLst/>
                  </a:rPr>
                  <a:t>Gain à l’origine = 0dB </a:t>
                </a:r>
                <a:r>
                  <a:rPr lang="fr-BE" sz="1600" dirty="0">
                    <a:ln>
                      <a:solidFill>
                        <a:srgbClr val="404040">
                          <a:alpha val="10000"/>
                        </a:srgbClr>
                      </a:solidFill>
                    </a:ln>
                    <a:solidFill>
                      <a:srgbClr val="DADADA"/>
                    </a:solidFill>
                    <a:effectLst/>
                    <a:sym typeface="Wingdings" panose="05000000000000000000" pitchFamily="2" charset="2"/>
                  </a:rPr>
                  <a:t> K=1</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endParaRPr lang="fr-BE" sz="1600" dirty="0">
                  <a:ln>
                    <a:solidFill>
                      <a:srgbClr val="404040">
                        <a:alpha val="10000"/>
                      </a:srgbClr>
                    </a:solidFill>
                  </a:ln>
                  <a:solidFill>
                    <a:srgbClr val="DADADA"/>
                  </a:solidFill>
                  <a:effectLst/>
                </a:endParaRPr>
              </a:p>
            </p:txBody>
          </p:sp>
        </mc:Choice>
        <mc:Fallback xmlns="">
          <p:sp>
            <p:nvSpPr>
              <p:cNvPr id="12" name="Content Placeholder 9">
                <a:extLst>
                  <a:ext uri="{FF2B5EF4-FFF2-40B4-BE49-F238E27FC236}">
                    <a16:creationId xmlns:a16="http://schemas.microsoft.com/office/drawing/2014/main" id="{16A234DA-60C4-D1C9-0EEB-DB8D9B30AF09}"/>
                  </a:ext>
                </a:extLst>
              </p:cNvPr>
              <p:cNvSpPr>
                <a:spLocks noGrp="1" noRot="1" noChangeAspect="1" noMove="1" noResize="1" noEditPoints="1" noAdjustHandles="1" noChangeArrowheads="1" noChangeShapeType="1" noTextEdit="1"/>
              </p:cNvSpPr>
              <p:nvPr>
                <p:ph idx="1"/>
              </p:nvPr>
            </p:nvSpPr>
            <p:spPr>
              <a:xfrm>
                <a:off x="913795" y="1732449"/>
                <a:ext cx="3078749" cy="4482084"/>
              </a:xfrm>
              <a:blipFill>
                <a:blip r:embed="rId3"/>
                <a:stretch>
                  <a:fillRect/>
                </a:stretch>
              </a:blipFill>
              <a:effectLst/>
            </p:spPr>
            <p:txBody>
              <a:bodyPr/>
              <a:lstStyle/>
              <a:p>
                <a:r>
                  <a:rPr lang="fr-BE">
                    <a:noFill/>
                  </a:rPr>
                  <a:t> </a:t>
                </a:r>
              </a:p>
            </p:txBody>
          </p:sp>
        </mc:Fallback>
      </mc:AlternateContent>
      <p:sp>
        <p:nvSpPr>
          <p:cNvPr id="4" name="Espace réservé du numéro de diapositive 3">
            <a:extLst>
              <a:ext uri="{FF2B5EF4-FFF2-40B4-BE49-F238E27FC236}">
                <a16:creationId xmlns:a16="http://schemas.microsoft.com/office/drawing/2014/main" id="{A1A74648-D968-C121-AF9A-AEA25E9AF770}"/>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19</a:t>
            </a:fld>
            <a:endParaRPr lang="fr-FR">
              <a:solidFill>
                <a:srgbClr val="F2F2F2"/>
              </a:solidFill>
            </a:endParaRPr>
          </a:p>
        </p:txBody>
      </p:sp>
      <p:sp>
        <p:nvSpPr>
          <p:cNvPr id="36" name="Flèche : bas 35">
            <a:extLst>
              <a:ext uri="{FF2B5EF4-FFF2-40B4-BE49-F238E27FC236}">
                <a16:creationId xmlns:a16="http://schemas.microsoft.com/office/drawing/2014/main" id="{690D62DF-FC09-4F1A-C1C8-856CBCB5FC4E}"/>
              </a:ext>
            </a:extLst>
          </p:cNvPr>
          <p:cNvSpPr/>
          <p:nvPr/>
        </p:nvSpPr>
        <p:spPr>
          <a:xfrm>
            <a:off x="2362226" y="3910488"/>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Flèche : bas 4">
            <a:extLst>
              <a:ext uri="{FF2B5EF4-FFF2-40B4-BE49-F238E27FC236}">
                <a16:creationId xmlns:a16="http://schemas.microsoft.com/office/drawing/2014/main" id="{1E21192A-AC70-0064-2DC4-B473A355BF1D}"/>
              </a:ext>
            </a:extLst>
          </p:cNvPr>
          <p:cNvSpPr/>
          <p:nvPr/>
        </p:nvSpPr>
        <p:spPr>
          <a:xfrm rot="16200000">
            <a:off x="1535573" y="5608535"/>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F6C3EF06-0087-24E3-FE55-73B8F79791A9}"/>
                  </a:ext>
                </a:extLst>
              </p:cNvPr>
              <p:cNvSpPr txBox="1"/>
              <p:nvPr/>
            </p:nvSpPr>
            <p:spPr>
              <a:xfrm>
                <a:off x="1890419" y="5472121"/>
                <a:ext cx="1298958" cy="617348"/>
              </a:xfrm>
              <a:prstGeom prst="rect">
                <a:avLst/>
              </a:prstGeom>
              <a:solidFill>
                <a:schemeClr val="bg2"/>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n>
                            <a:solidFill>
                              <a:srgbClr val="404040">
                                <a:alpha val="10000"/>
                              </a:srgbClr>
                            </a:solidFill>
                          </a:ln>
                          <a:solidFill>
                            <a:srgbClr val="DADADA"/>
                          </a:solidFill>
                          <a:effectLst/>
                          <a:latin typeface="Cambria Math" panose="02040503050406030204" pitchFamily="18" charset="0"/>
                        </a:rPr>
                        <m:t>𝐻</m:t>
                      </m:r>
                      <m:r>
                        <a:rPr lang="fr-FR" sz="1800" b="0" i="1" smtClean="0">
                          <a:ln>
                            <a:solidFill>
                              <a:srgbClr val="404040">
                                <a:alpha val="10000"/>
                              </a:srgbClr>
                            </a:solidFill>
                          </a:ln>
                          <a:solidFill>
                            <a:srgbClr val="DADADA"/>
                          </a:solidFill>
                          <a:effectLst/>
                          <a:latin typeface="Cambria Math" panose="02040503050406030204" pitchFamily="18" charset="0"/>
                        </a:rPr>
                        <m:t>=</m:t>
                      </m:r>
                      <m:f>
                        <m:fPr>
                          <m:ctrlPr>
                            <a:rPr lang="fr-FR" sz="1800" b="0" i="1" smtClean="0">
                              <a:ln>
                                <a:solidFill>
                                  <a:srgbClr val="404040">
                                    <a:alpha val="10000"/>
                                  </a:srgbClr>
                                </a:solidFill>
                              </a:ln>
                              <a:solidFill>
                                <a:srgbClr val="DADADA"/>
                              </a:solidFill>
                              <a:effectLst/>
                              <a:latin typeface="Cambria Math" panose="02040503050406030204" pitchFamily="18" charset="0"/>
                            </a:rPr>
                          </m:ctrlPr>
                        </m:fPr>
                        <m:num>
                          <m:r>
                            <a:rPr lang="fr-FR" sz="1800" b="0" i="1" smtClean="0">
                              <a:ln>
                                <a:solidFill>
                                  <a:srgbClr val="404040">
                                    <a:alpha val="10000"/>
                                  </a:srgbClr>
                                </a:solidFill>
                              </a:ln>
                              <a:solidFill>
                                <a:srgbClr val="DADADA"/>
                              </a:solidFill>
                              <a:effectLst/>
                              <a:latin typeface="Cambria Math" panose="02040503050406030204" pitchFamily="18" charset="0"/>
                            </a:rPr>
                            <m:t>1</m:t>
                          </m:r>
                        </m:num>
                        <m:den>
                          <m:r>
                            <a:rPr lang="fr-FR" sz="1800" b="0" i="1" smtClean="0">
                              <a:ln>
                                <a:solidFill>
                                  <a:srgbClr val="404040">
                                    <a:alpha val="10000"/>
                                  </a:srgbClr>
                                </a:solidFill>
                              </a:ln>
                              <a:solidFill>
                                <a:srgbClr val="DADADA"/>
                              </a:solidFill>
                              <a:effectLst/>
                              <a:latin typeface="Cambria Math" panose="02040503050406030204" pitchFamily="18" charset="0"/>
                            </a:rPr>
                            <m:t>2</m:t>
                          </m:r>
                          <m:r>
                            <a:rPr lang="fr-FR" sz="1800" b="0" i="1" smtClean="0">
                              <a:ln>
                                <a:solidFill>
                                  <a:srgbClr val="404040">
                                    <a:alpha val="10000"/>
                                  </a:srgbClr>
                                </a:solidFill>
                              </a:ln>
                              <a:solidFill>
                                <a:srgbClr val="DADADA"/>
                              </a:solidFill>
                              <a:effectLst/>
                              <a:latin typeface="Cambria Math" panose="02040503050406030204" pitchFamily="18" charset="0"/>
                            </a:rPr>
                            <m:t>𝑠</m:t>
                          </m:r>
                          <m:r>
                            <a:rPr lang="fr-FR" sz="1800" b="0" i="1" smtClean="0">
                              <a:ln>
                                <a:solidFill>
                                  <a:srgbClr val="404040">
                                    <a:alpha val="10000"/>
                                  </a:srgbClr>
                                </a:solidFill>
                              </a:ln>
                              <a:solidFill>
                                <a:srgbClr val="DADADA"/>
                              </a:solidFill>
                              <a:effectLst/>
                              <a:latin typeface="Cambria Math" panose="02040503050406030204" pitchFamily="18" charset="0"/>
                            </a:rPr>
                            <m:t>+1</m:t>
                          </m:r>
                        </m:den>
                      </m:f>
                    </m:oMath>
                  </m:oMathPara>
                </a14:m>
                <a:endParaRPr lang="fr-BE" dirty="0"/>
              </a:p>
            </p:txBody>
          </p:sp>
        </mc:Choice>
        <mc:Fallback xmlns="">
          <p:sp>
            <p:nvSpPr>
              <p:cNvPr id="8" name="ZoneTexte 7">
                <a:extLst>
                  <a:ext uri="{FF2B5EF4-FFF2-40B4-BE49-F238E27FC236}">
                    <a16:creationId xmlns:a16="http://schemas.microsoft.com/office/drawing/2014/main" id="{980C1748-CBD1-463E-E420-79A3634C8D98}"/>
                  </a:ext>
                </a:extLst>
              </p:cNvPr>
              <p:cNvSpPr txBox="1">
                <a:spLocks noRot="1" noChangeAspect="1" noMove="1" noResize="1" noEditPoints="1" noAdjustHandles="1" noChangeArrowheads="1" noChangeShapeType="1" noTextEdit="1"/>
              </p:cNvSpPr>
              <p:nvPr/>
            </p:nvSpPr>
            <p:spPr>
              <a:xfrm>
                <a:off x="1890419" y="5472121"/>
                <a:ext cx="1298958" cy="617348"/>
              </a:xfrm>
              <a:prstGeom prst="rect">
                <a:avLst/>
              </a:prstGeom>
              <a:blipFill>
                <a:blip r:embed="rId5"/>
                <a:stretch>
                  <a:fillRect/>
                </a:stretch>
              </a:blipFill>
              <a:ln>
                <a:solidFill>
                  <a:schemeClr val="tx1"/>
                </a:solidFill>
              </a:ln>
            </p:spPr>
            <p:txBody>
              <a:bodyPr/>
              <a:lstStyle/>
              <a:p>
                <a:r>
                  <a:rPr lang="fr-BE">
                    <a:noFill/>
                  </a:rPr>
                  <a:t> </a:t>
                </a:r>
              </a:p>
            </p:txBody>
          </p:sp>
        </mc:Fallback>
      </mc:AlternateContent>
      <p:pic>
        <p:nvPicPr>
          <p:cNvPr id="7" name="Espace réservé du contenu 5">
            <a:extLst>
              <a:ext uri="{FF2B5EF4-FFF2-40B4-BE49-F238E27FC236}">
                <a16:creationId xmlns:a16="http://schemas.microsoft.com/office/drawing/2014/main" id="{1C8E6170-B1FD-8A45-43EE-F324B1A68F76}"/>
              </a:ext>
            </a:extLst>
          </p:cNvPr>
          <p:cNvPicPr>
            <a:picLocks/>
          </p:cNvPicPr>
          <p:nvPr/>
        </p:nvPicPr>
        <p:blipFill rotWithShape="1">
          <a:blip r:embed="rId6">
            <a:extLst>
              <a:ext uri="{28A0092B-C50C-407E-A947-70E740481C1C}">
                <a14:useLocalDpi xmlns:a14="http://schemas.microsoft.com/office/drawing/2010/main" val="0"/>
              </a:ext>
            </a:extLst>
          </a:blip>
          <a:srcRect l="1367"/>
          <a:stretch/>
        </p:blipFill>
        <p:spPr>
          <a:xfrm>
            <a:off x="4140000" y="1620000"/>
            <a:ext cx="7560000" cy="4500000"/>
          </a:xfrm>
          <a:prstGeom prst="rect">
            <a:avLst/>
          </a:prstGeom>
        </p:spPr>
      </p:pic>
      <p:sp>
        <p:nvSpPr>
          <p:cNvPr id="11" name="Ellipse 10">
            <a:extLst>
              <a:ext uri="{FF2B5EF4-FFF2-40B4-BE49-F238E27FC236}">
                <a16:creationId xmlns:a16="http://schemas.microsoft.com/office/drawing/2014/main" id="{E9BCB3F1-C88C-0B37-1DE2-1CFD26E057F5}"/>
              </a:ext>
            </a:extLst>
          </p:cNvPr>
          <p:cNvSpPr/>
          <p:nvPr/>
        </p:nvSpPr>
        <p:spPr>
          <a:xfrm>
            <a:off x="2611369" y="5460787"/>
            <a:ext cx="323850" cy="319079"/>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Ellipse 12">
            <a:extLst>
              <a:ext uri="{FF2B5EF4-FFF2-40B4-BE49-F238E27FC236}">
                <a16:creationId xmlns:a16="http://schemas.microsoft.com/office/drawing/2014/main" id="{8AE01504-75EC-D2B3-1D65-A94C12CD45A4}"/>
              </a:ext>
            </a:extLst>
          </p:cNvPr>
          <p:cNvSpPr/>
          <p:nvPr/>
        </p:nvSpPr>
        <p:spPr>
          <a:xfrm>
            <a:off x="4343482" y="2570133"/>
            <a:ext cx="323850" cy="319079"/>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Ellipse 14">
            <a:extLst>
              <a:ext uri="{FF2B5EF4-FFF2-40B4-BE49-F238E27FC236}">
                <a16:creationId xmlns:a16="http://schemas.microsoft.com/office/drawing/2014/main" id="{6382220C-9D53-A7BF-44A8-F221BE8E7789}"/>
              </a:ext>
            </a:extLst>
          </p:cNvPr>
          <p:cNvSpPr/>
          <p:nvPr/>
        </p:nvSpPr>
        <p:spPr>
          <a:xfrm>
            <a:off x="2400299" y="5822950"/>
            <a:ext cx="226443" cy="261966"/>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Ellipse 15">
            <a:extLst>
              <a:ext uri="{FF2B5EF4-FFF2-40B4-BE49-F238E27FC236}">
                <a16:creationId xmlns:a16="http://schemas.microsoft.com/office/drawing/2014/main" id="{5A8E14FD-51B3-7E07-54AC-26EBBA8D554C}"/>
              </a:ext>
            </a:extLst>
          </p:cNvPr>
          <p:cNvSpPr/>
          <p:nvPr/>
        </p:nvSpPr>
        <p:spPr>
          <a:xfrm>
            <a:off x="7924420" y="2682944"/>
            <a:ext cx="427394" cy="319079"/>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6CF73ECC-CAC5-7178-A47A-069F8C88BF7B}"/>
                  </a:ext>
                </a:extLst>
              </p:cNvPr>
              <p:cNvSpPr txBox="1"/>
              <p:nvPr/>
            </p:nvSpPr>
            <p:spPr>
              <a:xfrm rot="19786569">
                <a:off x="5220990" y="4093948"/>
                <a:ext cx="1080937"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BE" sz="4000" i="1" smtClean="0">
                          <a:solidFill>
                            <a:schemeClr val="accent2"/>
                          </a:solidFill>
                          <a:latin typeface="Cambria Math" panose="02040503050406030204" pitchFamily="18" charset="0"/>
                          <a:ea typeface="Cambria Math" panose="02040503050406030204" pitchFamily="18" charset="0"/>
                        </a:rPr>
                        <m:t>×</m:t>
                      </m:r>
                      <m:r>
                        <a:rPr lang="fr-FR" sz="4000" b="0" i="1" smtClean="0">
                          <a:solidFill>
                            <a:schemeClr val="accent2"/>
                          </a:solidFill>
                          <a:latin typeface="Cambria Math" panose="02040503050406030204" pitchFamily="18" charset="0"/>
                          <a:ea typeface="Cambria Math" panose="02040503050406030204" pitchFamily="18" charset="0"/>
                        </a:rPr>
                        <m:t>3</m:t>
                      </m:r>
                    </m:oMath>
                  </m:oMathPara>
                </a14:m>
                <a:endParaRPr lang="fr-BE" sz="4000" dirty="0">
                  <a:solidFill>
                    <a:schemeClr val="accent2"/>
                  </a:solidFill>
                </a:endParaRPr>
              </a:p>
            </p:txBody>
          </p:sp>
        </mc:Choice>
        <mc:Fallback xmlns="">
          <p:sp>
            <p:nvSpPr>
              <p:cNvPr id="18" name="ZoneTexte 17">
                <a:extLst>
                  <a:ext uri="{FF2B5EF4-FFF2-40B4-BE49-F238E27FC236}">
                    <a16:creationId xmlns:a16="http://schemas.microsoft.com/office/drawing/2014/main" id="{6CF73ECC-CAC5-7178-A47A-069F8C88BF7B}"/>
                  </a:ext>
                </a:extLst>
              </p:cNvPr>
              <p:cNvSpPr txBox="1">
                <a:spLocks noRot="1" noChangeAspect="1" noMove="1" noResize="1" noEditPoints="1" noAdjustHandles="1" noChangeArrowheads="1" noChangeShapeType="1" noTextEdit="1"/>
              </p:cNvSpPr>
              <p:nvPr/>
            </p:nvSpPr>
            <p:spPr>
              <a:xfrm rot="19786569">
                <a:off x="5220990" y="4093948"/>
                <a:ext cx="1080937" cy="707886"/>
              </a:xfrm>
              <a:prstGeom prst="rect">
                <a:avLst/>
              </a:prstGeom>
              <a:blipFill>
                <a:blip r:embed="rId7"/>
                <a:stretch>
                  <a:fillRect/>
                </a:stretch>
              </a:blipFill>
            </p:spPr>
            <p:txBody>
              <a:bodyPr/>
              <a:lstStyle/>
              <a:p>
                <a:r>
                  <a:rPr lang="fr-BE">
                    <a:noFill/>
                  </a:rPr>
                  <a:t> </a:t>
                </a:r>
              </a:p>
            </p:txBody>
          </p:sp>
        </mc:Fallback>
      </mc:AlternateContent>
      <p:cxnSp>
        <p:nvCxnSpPr>
          <p:cNvPr id="20" name="Connecteur droit avec flèche 19">
            <a:extLst>
              <a:ext uri="{FF2B5EF4-FFF2-40B4-BE49-F238E27FC236}">
                <a16:creationId xmlns:a16="http://schemas.microsoft.com/office/drawing/2014/main" id="{4878E372-4593-2DCF-0F31-6212911862A7}"/>
              </a:ext>
            </a:extLst>
          </p:cNvPr>
          <p:cNvCxnSpPr>
            <a:stCxn id="11" idx="7"/>
            <a:endCxn id="13" idx="3"/>
          </p:cNvCxnSpPr>
          <p:nvPr/>
        </p:nvCxnSpPr>
        <p:spPr>
          <a:xfrm flipV="1">
            <a:off x="2887792" y="2842484"/>
            <a:ext cx="1503117" cy="26650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AC3783F1-78F1-3111-44CA-A1915F94BAFE}"/>
              </a:ext>
            </a:extLst>
          </p:cNvPr>
          <p:cNvCxnSpPr>
            <a:cxnSpLocks/>
            <a:stCxn id="15" idx="6"/>
            <a:endCxn id="16" idx="3"/>
          </p:cNvCxnSpPr>
          <p:nvPr/>
        </p:nvCxnSpPr>
        <p:spPr>
          <a:xfrm flipV="1">
            <a:off x="2626742" y="2955295"/>
            <a:ext cx="5360268" cy="299863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itre 1">
            <a:extLst>
              <a:ext uri="{FF2B5EF4-FFF2-40B4-BE49-F238E27FC236}">
                <a16:creationId xmlns:a16="http://schemas.microsoft.com/office/drawing/2014/main" id="{204CB3A1-7761-627A-B0BC-1B7384DA1001}"/>
              </a:ext>
            </a:extLst>
          </p:cNvPr>
          <p:cNvSpPr txBox="1">
            <a:spLocks/>
          </p:cNvSpPr>
          <p:nvPr/>
        </p:nvSpPr>
        <p:spPr>
          <a:xfrm>
            <a:off x="3988329" y="962429"/>
            <a:ext cx="7586191" cy="455663"/>
          </a:xfrm>
          <a:prstGeom prst="rect">
            <a:avLst/>
          </a:prstGeom>
          <a:effectLst>
            <a:outerShdw blurRad="25400" dir="17880000">
              <a:srgbClr val="000000">
                <a:alpha val="46000"/>
              </a:srgbClr>
            </a:outerShdw>
          </a:effectLst>
        </p:spPr>
        <p:txBody>
          <a:bodyPr vert="horz" lIns="91440" tIns="45720" rIns="91440" bIns="45720" rtlCol="0" anchor="b">
            <a:normAutofit fontScale="92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sz="2800" dirty="0">
                <a:ln>
                  <a:solidFill>
                    <a:srgbClr val="404040">
                      <a:alpha val="10000"/>
                    </a:srgbClr>
                  </a:solidFill>
                </a:ln>
                <a:solidFill>
                  <a:srgbClr val="DADADA"/>
                </a:solidFill>
              </a:rPr>
              <a:t>Réponse indicielle</a:t>
            </a:r>
          </a:p>
        </p:txBody>
      </p:sp>
      <p:sp>
        <p:nvSpPr>
          <p:cNvPr id="3" name="ZoneTexte 2">
            <a:extLst>
              <a:ext uri="{FF2B5EF4-FFF2-40B4-BE49-F238E27FC236}">
                <a16:creationId xmlns:a16="http://schemas.microsoft.com/office/drawing/2014/main" id="{1566AE05-DB1D-2A24-C7E7-78A0D7F561F2}"/>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Tree>
    <p:extLst>
      <p:ext uri="{BB962C8B-B14F-4D97-AF65-F5344CB8AC3E}">
        <p14:creationId xmlns:p14="http://schemas.microsoft.com/office/powerpoint/2010/main" val="142238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1)">
                                      <p:cBhvr>
                                        <p:cTn id="20" dur="500"/>
                                        <p:tgtEl>
                                          <p:spTgt spid="15"/>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par>
                          <p:cTn id="25" fill="hold">
                            <p:stCondLst>
                              <p:cond delay="1000"/>
                            </p:stCondLst>
                            <p:childTnLst>
                              <p:par>
                                <p:cTn id="26" presetID="21" presetClass="entr" presetSubtype="1"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heel(1)">
                                      <p:cBhvr>
                                        <p:cTn id="28" dur="500"/>
                                        <p:tgtEl>
                                          <p:spTgt spid="16"/>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2CAB3-DE22-C5A9-6CE8-92D9F40D1B51}"/>
              </a:ext>
            </a:extLst>
          </p:cNvPr>
          <p:cNvSpPr>
            <a:spLocks noGrp="1"/>
          </p:cNvSpPr>
          <p:nvPr>
            <p:ph type="title"/>
          </p:nvPr>
        </p:nvSpPr>
        <p:spPr>
          <a:xfrm>
            <a:off x="1370693" y="4406537"/>
            <a:ext cx="9440034" cy="1088336"/>
          </a:xfrm>
        </p:spPr>
        <p:txBody>
          <a:bodyPr vert="horz" lIns="91440" tIns="45720" rIns="91440" bIns="45720" rtlCol="0" anchor="ctr">
            <a:normAutofit fontScale="90000"/>
          </a:bodyPr>
          <a:lstStyle/>
          <a:p>
            <a:pPr>
              <a:lnSpc>
                <a:spcPct val="90000"/>
              </a:lnSpc>
            </a:pPr>
            <a:r>
              <a:rPr lang="fr-BE" sz="3700" dirty="0"/>
              <a:t>Complément théorique</a:t>
            </a:r>
            <a:br>
              <a:rPr lang="fr-BE" sz="3700" dirty="0"/>
            </a:br>
            <a:br>
              <a:rPr lang="fr-BE" sz="3700" dirty="0"/>
            </a:br>
            <a:endParaRPr lang="fr-BE" sz="3700" dirty="0"/>
          </a:p>
        </p:txBody>
      </p:sp>
      <p:sp>
        <p:nvSpPr>
          <p:cNvPr id="4" name="Espace réservé du numéro de diapositive 3">
            <a:extLst>
              <a:ext uri="{FF2B5EF4-FFF2-40B4-BE49-F238E27FC236}">
                <a16:creationId xmlns:a16="http://schemas.microsoft.com/office/drawing/2014/main" id="{EC51E712-2B59-3221-0A45-4D88A078B572}"/>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2</a:t>
            </a:fld>
            <a:endParaRPr lang="en-US"/>
          </a:p>
        </p:txBody>
      </p:sp>
      <p:pic>
        <p:nvPicPr>
          <p:cNvPr id="6" name="Graphic 7">
            <a:extLst>
              <a:ext uri="{FF2B5EF4-FFF2-40B4-BE49-F238E27FC236}">
                <a16:creationId xmlns:a16="http://schemas.microsoft.com/office/drawing/2014/main" id="{7A8FFB2E-B47C-A5B8-DD08-B95C49A0A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474617" y="643463"/>
            <a:ext cx="3249553" cy="3249553"/>
          </a:xfrm>
          <a:prstGeom prst="rect">
            <a:avLst/>
          </a:prstGeom>
        </p:spPr>
      </p:pic>
      <p:sp>
        <p:nvSpPr>
          <p:cNvPr id="3" name="Titre 1">
            <a:extLst>
              <a:ext uri="{FF2B5EF4-FFF2-40B4-BE49-F238E27FC236}">
                <a16:creationId xmlns:a16="http://schemas.microsoft.com/office/drawing/2014/main" id="{AFDAAD40-E177-03E6-CD6B-124023F4007F}"/>
              </a:ext>
            </a:extLst>
          </p:cNvPr>
          <p:cNvSpPr txBox="1">
            <a:spLocks/>
          </p:cNvSpPr>
          <p:nvPr/>
        </p:nvSpPr>
        <p:spPr>
          <a:xfrm>
            <a:off x="922512" y="4723069"/>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a:t>Quand utiliser le diagramme de Nyquist ?</a:t>
            </a:r>
            <a:endParaRPr lang="fr-BE" dirty="0"/>
          </a:p>
        </p:txBody>
      </p:sp>
    </p:spTree>
    <p:extLst>
      <p:ext uri="{BB962C8B-B14F-4D97-AF65-F5344CB8AC3E}">
        <p14:creationId xmlns:p14="http://schemas.microsoft.com/office/powerpoint/2010/main" val="744913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0250-3570-E083-21D8-F04A1E6EBF9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9">
                <a:extLst>
                  <a:ext uri="{FF2B5EF4-FFF2-40B4-BE49-F238E27FC236}">
                    <a16:creationId xmlns:a16="http://schemas.microsoft.com/office/drawing/2014/main" id="{AC15B2A1-9855-589E-CB41-4FCCF1446C73}"/>
                  </a:ext>
                </a:extLst>
              </p:cNvPr>
              <p:cNvSpPr>
                <a:spLocks noGrp="1"/>
              </p:cNvSpPr>
              <p:nvPr>
                <p:ph idx="1"/>
              </p:nvPr>
            </p:nvSpPr>
            <p:spPr>
              <a:xfrm>
                <a:off x="913795" y="1732449"/>
                <a:ext cx="3078749" cy="4482084"/>
              </a:xfrm>
              <a:effectLst/>
            </p:spPr>
            <p:txBody>
              <a:bodyPr anchor="t">
                <a:normAutofit lnSpcReduction="10000"/>
              </a:bodyPr>
              <a:lstStyle/>
              <a:p>
                <a:r>
                  <a:rPr lang="fr-BE" sz="1600" dirty="0">
                    <a:ln>
                      <a:solidFill>
                        <a:srgbClr val="404040">
                          <a:alpha val="10000"/>
                        </a:srgbClr>
                      </a:solidFill>
                    </a:ln>
                    <a:solidFill>
                      <a:srgbClr val="DADADA"/>
                    </a:solidFill>
                    <a:effectLst/>
                  </a:rPr>
                  <a:t>-20dB/décade à partir d’une </a:t>
                </a: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endParaRPr lang="fr-BE" sz="1600" baseline="-25000" dirty="0">
                  <a:ln>
                    <a:solidFill>
                      <a:srgbClr val="404040">
                        <a:alpha val="10000"/>
                      </a:srgbClr>
                    </a:solidFill>
                  </a:ln>
                  <a:solidFill>
                    <a:srgbClr val="DADADA"/>
                  </a:solidFill>
                  <a:effectLst/>
                </a:endParaRPr>
              </a:p>
              <a:p>
                <a:r>
                  <a:rPr lang="fr-BE" sz="1600" dirty="0">
                    <a:ln>
                      <a:solidFill>
                        <a:srgbClr val="404040">
                          <a:alpha val="10000"/>
                        </a:srgbClr>
                      </a:solidFill>
                    </a:ln>
                    <a:solidFill>
                      <a:srgbClr val="DADADA"/>
                    </a:solidFill>
                    <a:effectLst/>
                  </a:rPr>
                  <a:t>1 déphasage de -90° autour d’une </a:t>
                </a: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endParaRPr lang="fr-BE" sz="1600" baseline="-25000" dirty="0">
                  <a:ln>
                    <a:solidFill>
                      <a:srgbClr val="404040">
                        <a:alpha val="10000"/>
                      </a:srgbClr>
                    </a:solidFill>
                  </a:ln>
                  <a:solidFill>
                    <a:srgbClr val="DADADA"/>
                  </a:solidFill>
                  <a:effectLst/>
                </a:endParaRP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1 seul pôle « normal »</a:t>
                </a:r>
              </a:p>
              <a:p>
                <a:r>
                  <a:rPr lang="fr-BE" sz="1600" dirty="0">
                    <a:ln>
                      <a:solidFill>
                        <a:srgbClr val="404040">
                          <a:alpha val="10000"/>
                        </a:srgbClr>
                      </a:solidFill>
                    </a:ln>
                    <a:solidFill>
                      <a:srgbClr val="DADADA"/>
                    </a:solidFill>
                    <a:effectLst/>
                    <a:ea typeface="Cambria Math" panose="02040503050406030204" pitchFamily="18" charset="0"/>
                  </a:rPr>
                  <a:t>Déphasage à l’origine de 0°</a:t>
                </a: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Système de classe 0</a:t>
                </a:r>
              </a:p>
              <a:p>
                <a:endParaRPr lang="fr-BE" sz="1600" dirty="0">
                  <a:ln>
                    <a:solidFill>
                      <a:srgbClr val="404040">
                        <a:alpha val="10000"/>
                      </a:srgbClr>
                    </a:solidFill>
                  </a:ln>
                  <a:solidFill>
                    <a:srgbClr val="DADADA"/>
                  </a:solidFill>
                  <a:effectLst/>
                </a:endParaRPr>
              </a:p>
              <a:p>
                <a:pPr marL="36900" indent="0" algn="ctr">
                  <a:buNone/>
                </a:pPr>
                <a:r>
                  <a:rPr lang="fr-BE" sz="1600" b="1" dirty="0">
                    <a:ln>
                      <a:solidFill>
                        <a:srgbClr val="404040">
                          <a:alpha val="10000"/>
                        </a:srgbClr>
                      </a:solidFill>
                    </a:ln>
                    <a:solidFill>
                      <a:srgbClr val="DADADA"/>
                    </a:solidFill>
                    <a:effectLst/>
                  </a:rPr>
                  <a:t>Système d’ordre 1 et de classe 0</a:t>
                </a:r>
              </a:p>
              <a:p>
                <a:pPr marL="36900" indent="0" algn="ctr">
                  <a:buNone/>
                </a:pP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r>
                  <a:rPr lang="fr-BE" sz="1600" dirty="0">
                    <a:ln>
                      <a:solidFill>
                        <a:srgbClr val="404040">
                          <a:alpha val="10000"/>
                        </a:srgbClr>
                      </a:solidFill>
                    </a:ln>
                    <a:solidFill>
                      <a:srgbClr val="DADADA"/>
                    </a:solidFill>
                    <a:effectLst/>
                  </a:rPr>
                  <a:t> = 0.5 </a:t>
                </a:r>
                <a:r>
                  <a:rPr lang="fr-BE" sz="1600" dirty="0">
                    <a:ln>
                      <a:solidFill>
                        <a:srgbClr val="404040">
                          <a:alpha val="10000"/>
                        </a:srgbClr>
                      </a:solidFill>
                    </a:ln>
                    <a:solidFill>
                      <a:srgbClr val="DADADA"/>
                    </a:solidFill>
                    <a:effectLst/>
                    <a:sym typeface="Wingdings" panose="05000000000000000000" pitchFamily="2" charset="2"/>
                  </a:rPr>
                  <a:t> </a:t>
                </a:r>
                <a14:m>
                  <m:oMath xmlns:m="http://schemas.openxmlformats.org/officeDocument/2006/math">
                    <m:r>
                      <a:rPr lang="fr-BE" sz="160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𝜏</m:t>
                    </m:r>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m:t>
                    </m:r>
                    <m:f>
                      <m:fPr>
                        <m:ctrlP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ctrlPr>
                      </m:fPr>
                      <m:num>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1</m:t>
                        </m:r>
                      </m:num>
                      <m:den>
                        <m:sSub>
                          <m:sSubPr>
                            <m:ctrlP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ctrlPr>
                          </m:sSubPr>
                          <m:e>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𝑓</m:t>
                            </m:r>
                          </m:e>
                          <m:sub>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𝑐</m:t>
                            </m:r>
                          </m:sub>
                        </m:sSub>
                      </m:den>
                    </m:f>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=2</m:t>
                    </m:r>
                  </m:oMath>
                </a14:m>
                <a:endParaRPr lang="fr-BE" sz="1600" baseline="-25000" dirty="0">
                  <a:ln>
                    <a:solidFill>
                      <a:srgbClr val="404040">
                        <a:alpha val="10000"/>
                      </a:srgbClr>
                    </a:solidFill>
                  </a:ln>
                  <a:solidFill>
                    <a:srgbClr val="DADADA"/>
                  </a:solidFill>
                  <a:effectLst/>
                </a:endParaRPr>
              </a:p>
              <a:p>
                <a:pPr marL="36900" indent="0" algn="ctr">
                  <a:buNone/>
                </a:pPr>
                <a:r>
                  <a:rPr lang="fr-BE" sz="1600" dirty="0">
                    <a:ln>
                      <a:solidFill>
                        <a:srgbClr val="404040">
                          <a:alpha val="10000"/>
                        </a:srgbClr>
                      </a:solidFill>
                    </a:ln>
                    <a:solidFill>
                      <a:srgbClr val="DADADA"/>
                    </a:solidFill>
                    <a:effectLst/>
                  </a:rPr>
                  <a:t>Gain à l’origine = 0dB </a:t>
                </a:r>
                <a:r>
                  <a:rPr lang="fr-BE" sz="1600" dirty="0">
                    <a:ln>
                      <a:solidFill>
                        <a:srgbClr val="404040">
                          <a:alpha val="10000"/>
                        </a:srgbClr>
                      </a:solidFill>
                    </a:ln>
                    <a:solidFill>
                      <a:srgbClr val="DADADA"/>
                    </a:solidFill>
                    <a:effectLst/>
                    <a:sym typeface="Wingdings" panose="05000000000000000000" pitchFamily="2" charset="2"/>
                  </a:rPr>
                  <a:t> K=1</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endParaRPr lang="fr-BE" sz="1600" dirty="0">
                  <a:ln>
                    <a:solidFill>
                      <a:srgbClr val="404040">
                        <a:alpha val="10000"/>
                      </a:srgbClr>
                    </a:solidFill>
                  </a:ln>
                  <a:solidFill>
                    <a:srgbClr val="DADADA"/>
                  </a:solidFill>
                  <a:effectLst/>
                </a:endParaRPr>
              </a:p>
            </p:txBody>
          </p:sp>
        </mc:Choice>
        <mc:Fallback xmlns="">
          <p:sp>
            <p:nvSpPr>
              <p:cNvPr id="12" name="Content Placeholder 9">
                <a:extLst>
                  <a:ext uri="{FF2B5EF4-FFF2-40B4-BE49-F238E27FC236}">
                    <a16:creationId xmlns:a16="http://schemas.microsoft.com/office/drawing/2014/main" id="{AC15B2A1-9855-589E-CB41-4FCCF1446C73}"/>
                  </a:ext>
                </a:extLst>
              </p:cNvPr>
              <p:cNvSpPr>
                <a:spLocks noGrp="1" noRot="1" noChangeAspect="1" noMove="1" noResize="1" noEditPoints="1" noAdjustHandles="1" noChangeArrowheads="1" noChangeShapeType="1" noTextEdit="1"/>
              </p:cNvSpPr>
              <p:nvPr>
                <p:ph idx="1"/>
              </p:nvPr>
            </p:nvSpPr>
            <p:spPr>
              <a:xfrm>
                <a:off x="913795" y="1732449"/>
                <a:ext cx="3078749" cy="4482084"/>
              </a:xfrm>
              <a:blipFill>
                <a:blip r:embed="rId3"/>
                <a:stretch>
                  <a:fillRect/>
                </a:stretch>
              </a:blipFill>
              <a:effectLst/>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E5E93E79-07CA-B257-1519-B8814C4C90C8}"/>
                  </a:ext>
                </a:extLst>
              </p:cNvPr>
              <p:cNvSpPr txBox="1"/>
              <p:nvPr/>
            </p:nvSpPr>
            <p:spPr>
              <a:xfrm>
                <a:off x="1890419" y="5472120"/>
                <a:ext cx="1298958" cy="648000"/>
              </a:xfrm>
              <a:prstGeom prst="rect">
                <a:avLst/>
              </a:prstGeom>
              <a:solidFill>
                <a:schemeClr val="bg2"/>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n>
                            <a:solidFill>
                              <a:srgbClr val="404040">
                                <a:alpha val="10000"/>
                              </a:srgbClr>
                            </a:solidFill>
                          </a:ln>
                          <a:solidFill>
                            <a:srgbClr val="DADADA"/>
                          </a:solidFill>
                          <a:effectLst/>
                          <a:latin typeface="Cambria Math" panose="02040503050406030204" pitchFamily="18" charset="0"/>
                        </a:rPr>
                        <m:t>𝐻</m:t>
                      </m:r>
                      <m:r>
                        <a:rPr lang="fr-FR" sz="1800" b="0" i="1" smtClean="0">
                          <a:ln>
                            <a:solidFill>
                              <a:srgbClr val="404040">
                                <a:alpha val="10000"/>
                              </a:srgbClr>
                            </a:solidFill>
                          </a:ln>
                          <a:solidFill>
                            <a:srgbClr val="DADADA"/>
                          </a:solidFill>
                          <a:effectLst/>
                          <a:latin typeface="Cambria Math" panose="02040503050406030204" pitchFamily="18" charset="0"/>
                        </a:rPr>
                        <m:t>=</m:t>
                      </m:r>
                      <m:f>
                        <m:fPr>
                          <m:ctrlPr>
                            <a:rPr lang="fr-FR" sz="1800" b="0" i="1" smtClean="0">
                              <a:ln>
                                <a:solidFill>
                                  <a:srgbClr val="404040">
                                    <a:alpha val="10000"/>
                                  </a:srgbClr>
                                </a:solidFill>
                              </a:ln>
                              <a:solidFill>
                                <a:srgbClr val="DADADA"/>
                              </a:solidFill>
                              <a:effectLst/>
                              <a:latin typeface="Cambria Math" panose="02040503050406030204" pitchFamily="18" charset="0"/>
                            </a:rPr>
                          </m:ctrlPr>
                        </m:fPr>
                        <m:num>
                          <m:r>
                            <a:rPr lang="fr-FR" sz="1800" b="0" i="1" smtClean="0">
                              <a:ln>
                                <a:solidFill>
                                  <a:srgbClr val="404040">
                                    <a:alpha val="10000"/>
                                  </a:srgbClr>
                                </a:solidFill>
                              </a:ln>
                              <a:solidFill>
                                <a:srgbClr val="92D050"/>
                              </a:solidFill>
                              <a:effectLst/>
                              <a:latin typeface="Cambria Math" panose="02040503050406030204" pitchFamily="18" charset="0"/>
                            </a:rPr>
                            <m:t>1</m:t>
                          </m:r>
                        </m:num>
                        <m:den>
                          <m:r>
                            <a:rPr lang="fr-FR" i="1">
                              <a:ln>
                                <a:solidFill>
                                  <a:srgbClr val="404040">
                                    <a:alpha val="10000"/>
                                  </a:srgbClr>
                                </a:solidFill>
                              </a:ln>
                              <a:solidFill>
                                <a:srgbClr val="DADADA"/>
                              </a:solidFill>
                              <a:latin typeface="Cambria Math" panose="02040503050406030204" pitchFamily="18" charset="0"/>
                              <a:ea typeface="Cambria Math" panose="02040503050406030204" pitchFamily="18" charset="0"/>
                            </a:rPr>
                            <m:t>𝜏</m:t>
                          </m:r>
                          <m:r>
                            <a:rPr lang="fr-FR" sz="1800" b="0" i="1" smtClean="0">
                              <a:ln>
                                <a:solidFill>
                                  <a:srgbClr val="404040">
                                    <a:alpha val="10000"/>
                                  </a:srgbClr>
                                </a:solidFill>
                              </a:ln>
                              <a:solidFill>
                                <a:srgbClr val="DADADA"/>
                              </a:solidFill>
                              <a:effectLst/>
                              <a:latin typeface="Cambria Math" panose="02040503050406030204" pitchFamily="18" charset="0"/>
                            </a:rPr>
                            <m:t>𝑠</m:t>
                          </m:r>
                          <m:r>
                            <a:rPr lang="fr-FR" sz="1800" b="0" i="1" smtClean="0">
                              <a:ln>
                                <a:solidFill>
                                  <a:srgbClr val="404040">
                                    <a:alpha val="10000"/>
                                  </a:srgbClr>
                                </a:solidFill>
                              </a:ln>
                              <a:solidFill>
                                <a:srgbClr val="DADADA"/>
                              </a:solidFill>
                              <a:effectLst/>
                              <a:latin typeface="Cambria Math" panose="02040503050406030204" pitchFamily="18" charset="0"/>
                            </a:rPr>
                            <m:t>+1</m:t>
                          </m:r>
                        </m:den>
                      </m:f>
                    </m:oMath>
                  </m:oMathPara>
                </a14:m>
                <a:endParaRPr lang="fr-BE" dirty="0"/>
              </a:p>
            </p:txBody>
          </p:sp>
        </mc:Choice>
        <mc:Fallback xmlns="">
          <p:sp>
            <p:nvSpPr>
              <p:cNvPr id="9" name="ZoneTexte 8">
                <a:extLst>
                  <a:ext uri="{FF2B5EF4-FFF2-40B4-BE49-F238E27FC236}">
                    <a16:creationId xmlns:a16="http://schemas.microsoft.com/office/drawing/2014/main" id="{E5E93E79-07CA-B257-1519-B8814C4C90C8}"/>
                  </a:ext>
                </a:extLst>
              </p:cNvPr>
              <p:cNvSpPr txBox="1">
                <a:spLocks noRot="1" noChangeAspect="1" noMove="1" noResize="1" noEditPoints="1" noAdjustHandles="1" noChangeArrowheads="1" noChangeShapeType="1" noTextEdit="1"/>
              </p:cNvSpPr>
              <p:nvPr/>
            </p:nvSpPr>
            <p:spPr>
              <a:xfrm>
                <a:off x="1890419" y="5472120"/>
                <a:ext cx="1298958" cy="648000"/>
              </a:xfrm>
              <a:prstGeom prst="rect">
                <a:avLst/>
              </a:prstGeom>
              <a:blipFill>
                <a:blip r:embed="rId4"/>
                <a:stretch>
                  <a:fillRect/>
                </a:stretch>
              </a:blipFill>
              <a:ln>
                <a:solidFill>
                  <a:schemeClr val="tx1"/>
                </a:solidFill>
              </a:ln>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0A6DDAFA-5B02-68AA-2942-D7E06FE869A7}"/>
                  </a:ext>
                </a:extLst>
              </p:cNvPr>
              <p:cNvSpPr txBox="1"/>
              <p:nvPr/>
            </p:nvSpPr>
            <p:spPr>
              <a:xfrm>
                <a:off x="1890419" y="5472121"/>
                <a:ext cx="1298958" cy="648000"/>
              </a:xfrm>
              <a:prstGeom prst="rect">
                <a:avLst/>
              </a:prstGeom>
              <a:solidFill>
                <a:schemeClr val="bg2"/>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n>
                            <a:solidFill>
                              <a:srgbClr val="404040">
                                <a:alpha val="10000"/>
                              </a:srgbClr>
                            </a:solidFill>
                          </a:ln>
                          <a:solidFill>
                            <a:srgbClr val="DADADA"/>
                          </a:solidFill>
                          <a:effectLst/>
                          <a:latin typeface="Cambria Math" panose="02040503050406030204" pitchFamily="18" charset="0"/>
                        </a:rPr>
                        <m:t>𝐻</m:t>
                      </m:r>
                      <m:r>
                        <a:rPr lang="fr-FR" sz="1800" b="0" i="1" smtClean="0">
                          <a:ln>
                            <a:solidFill>
                              <a:srgbClr val="404040">
                                <a:alpha val="10000"/>
                              </a:srgbClr>
                            </a:solidFill>
                          </a:ln>
                          <a:solidFill>
                            <a:srgbClr val="DADADA"/>
                          </a:solidFill>
                          <a:effectLst/>
                          <a:latin typeface="Cambria Math" panose="02040503050406030204" pitchFamily="18" charset="0"/>
                        </a:rPr>
                        <m:t>=</m:t>
                      </m:r>
                      <m:f>
                        <m:fPr>
                          <m:ctrlPr>
                            <a:rPr lang="fr-FR" sz="1800" b="0" i="1" smtClean="0">
                              <a:ln>
                                <a:solidFill>
                                  <a:srgbClr val="404040">
                                    <a:alpha val="10000"/>
                                  </a:srgbClr>
                                </a:solidFill>
                              </a:ln>
                              <a:solidFill>
                                <a:srgbClr val="DADADA"/>
                              </a:solidFill>
                              <a:effectLst/>
                              <a:latin typeface="Cambria Math" panose="02040503050406030204" pitchFamily="18" charset="0"/>
                            </a:rPr>
                          </m:ctrlPr>
                        </m:fPr>
                        <m:num>
                          <m:r>
                            <a:rPr lang="fr-FR" sz="1800" b="0" i="1" smtClean="0">
                              <a:ln>
                                <a:solidFill>
                                  <a:srgbClr val="404040">
                                    <a:alpha val="10000"/>
                                  </a:srgbClr>
                                </a:solidFill>
                              </a:ln>
                              <a:solidFill>
                                <a:srgbClr val="DADADA"/>
                              </a:solidFill>
                              <a:effectLst/>
                              <a:latin typeface="Cambria Math" panose="02040503050406030204" pitchFamily="18" charset="0"/>
                            </a:rPr>
                            <m:t>1</m:t>
                          </m:r>
                        </m:num>
                        <m:den>
                          <m:r>
                            <a:rPr lang="fr-FR" sz="1800" b="0" i="1" smtClean="0">
                              <a:ln>
                                <a:solidFill>
                                  <a:srgbClr val="404040">
                                    <a:alpha val="10000"/>
                                  </a:srgbClr>
                                </a:solidFill>
                              </a:ln>
                              <a:solidFill>
                                <a:srgbClr val="DADADA"/>
                              </a:solidFill>
                              <a:effectLst/>
                              <a:latin typeface="Cambria Math" panose="02040503050406030204" pitchFamily="18" charset="0"/>
                            </a:rPr>
                            <m:t>2</m:t>
                          </m:r>
                          <m:r>
                            <a:rPr lang="fr-FR" sz="1800" b="0" i="1" smtClean="0">
                              <a:ln>
                                <a:solidFill>
                                  <a:srgbClr val="404040">
                                    <a:alpha val="10000"/>
                                  </a:srgbClr>
                                </a:solidFill>
                              </a:ln>
                              <a:solidFill>
                                <a:srgbClr val="DADADA"/>
                              </a:solidFill>
                              <a:effectLst/>
                              <a:latin typeface="Cambria Math" panose="02040503050406030204" pitchFamily="18" charset="0"/>
                            </a:rPr>
                            <m:t>𝑠</m:t>
                          </m:r>
                          <m:r>
                            <a:rPr lang="fr-FR" sz="1800" b="0" i="1" smtClean="0">
                              <a:ln>
                                <a:solidFill>
                                  <a:srgbClr val="404040">
                                    <a:alpha val="10000"/>
                                  </a:srgbClr>
                                </a:solidFill>
                              </a:ln>
                              <a:solidFill>
                                <a:srgbClr val="DADADA"/>
                              </a:solidFill>
                              <a:effectLst/>
                              <a:latin typeface="Cambria Math" panose="02040503050406030204" pitchFamily="18" charset="0"/>
                            </a:rPr>
                            <m:t>+1</m:t>
                          </m:r>
                        </m:den>
                      </m:f>
                    </m:oMath>
                  </m:oMathPara>
                </a14:m>
                <a:endParaRPr lang="fr-BE" dirty="0"/>
              </a:p>
            </p:txBody>
          </p:sp>
        </mc:Choice>
        <mc:Fallback xmlns="">
          <p:sp>
            <p:nvSpPr>
              <p:cNvPr id="8" name="ZoneTexte 7">
                <a:extLst>
                  <a:ext uri="{FF2B5EF4-FFF2-40B4-BE49-F238E27FC236}">
                    <a16:creationId xmlns:a16="http://schemas.microsoft.com/office/drawing/2014/main" id="{0A6DDAFA-5B02-68AA-2942-D7E06FE869A7}"/>
                  </a:ext>
                </a:extLst>
              </p:cNvPr>
              <p:cNvSpPr txBox="1">
                <a:spLocks noRot="1" noChangeAspect="1" noMove="1" noResize="1" noEditPoints="1" noAdjustHandles="1" noChangeArrowheads="1" noChangeShapeType="1" noTextEdit="1"/>
              </p:cNvSpPr>
              <p:nvPr/>
            </p:nvSpPr>
            <p:spPr>
              <a:xfrm>
                <a:off x="1890419" y="5472121"/>
                <a:ext cx="1298958" cy="648000"/>
              </a:xfrm>
              <a:prstGeom prst="rect">
                <a:avLst/>
              </a:prstGeom>
              <a:blipFill>
                <a:blip r:embed="rId5"/>
                <a:stretch>
                  <a:fillRect/>
                </a:stretch>
              </a:blipFill>
              <a:ln>
                <a:solidFill>
                  <a:schemeClr val="tx1"/>
                </a:solidFill>
              </a:ln>
            </p:spPr>
            <p:txBody>
              <a:bodyPr/>
              <a:lstStyle/>
              <a:p>
                <a:r>
                  <a:rPr lang="fr-BE">
                    <a:noFill/>
                  </a:rPr>
                  <a:t> </a:t>
                </a:r>
              </a:p>
            </p:txBody>
          </p:sp>
        </mc:Fallback>
      </mc:AlternateContent>
      <p:sp>
        <p:nvSpPr>
          <p:cNvPr id="2" name="Titre 1">
            <a:extLst>
              <a:ext uri="{FF2B5EF4-FFF2-40B4-BE49-F238E27FC236}">
                <a16:creationId xmlns:a16="http://schemas.microsoft.com/office/drawing/2014/main" id="{8754C6C0-219B-8614-4C6B-170D180EC363}"/>
              </a:ext>
            </a:extLst>
          </p:cNvPr>
          <p:cNvSpPr>
            <a:spLocks noGrp="1"/>
          </p:cNvSpPr>
          <p:nvPr>
            <p:ph type="title"/>
          </p:nvPr>
        </p:nvSpPr>
        <p:spPr>
          <a:xfrm>
            <a:off x="913795" y="609600"/>
            <a:ext cx="3078749" cy="970450"/>
          </a:xfrm>
        </p:spPr>
        <p:txBody>
          <a:bodyPr anchor="b">
            <a:normAutofit/>
          </a:bodyPr>
          <a:lstStyle/>
          <a:p>
            <a:pPr algn="l"/>
            <a:r>
              <a:rPr lang="fr-BE" sz="2800">
                <a:ln>
                  <a:solidFill>
                    <a:srgbClr val="404040">
                      <a:alpha val="10000"/>
                    </a:srgbClr>
                  </a:solidFill>
                </a:ln>
                <a:solidFill>
                  <a:srgbClr val="DADADA"/>
                </a:solidFill>
              </a:rPr>
              <a:t>Système n°1</a:t>
            </a:r>
          </a:p>
        </p:txBody>
      </p:sp>
      <p:pic>
        <p:nvPicPr>
          <p:cNvPr id="6" name="Espace réservé du contenu 5">
            <a:extLst>
              <a:ext uri="{FF2B5EF4-FFF2-40B4-BE49-F238E27FC236}">
                <a16:creationId xmlns:a16="http://schemas.microsoft.com/office/drawing/2014/main" id="{3C790AA3-EE1A-11DA-DF9D-1E2C6F6833C9}"/>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4140000" y="1620000"/>
            <a:ext cx="7560000" cy="4500000"/>
          </a:xfrm>
          <a:prstGeom prst="rect">
            <a:avLst/>
          </a:prstGeom>
        </p:spPr>
      </p:pic>
      <p:sp>
        <p:nvSpPr>
          <p:cNvPr id="4" name="Espace réservé du numéro de diapositive 3">
            <a:extLst>
              <a:ext uri="{FF2B5EF4-FFF2-40B4-BE49-F238E27FC236}">
                <a16:creationId xmlns:a16="http://schemas.microsoft.com/office/drawing/2014/main" id="{74FD6331-84F9-6E41-B5B2-C1BE3963E8AB}"/>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20</a:t>
            </a:fld>
            <a:endParaRPr lang="fr-FR">
              <a:solidFill>
                <a:srgbClr val="F2F2F2"/>
              </a:solidFill>
            </a:endParaRPr>
          </a:p>
        </p:txBody>
      </p:sp>
      <p:cxnSp>
        <p:nvCxnSpPr>
          <p:cNvPr id="26" name="Connecteur droit 25">
            <a:extLst>
              <a:ext uri="{FF2B5EF4-FFF2-40B4-BE49-F238E27FC236}">
                <a16:creationId xmlns:a16="http://schemas.microsoft.com/office/drawing/2014/main" id="{6D481318-A7DA-42E9-AB10-5D869276A6BE}"/>
              </a:ext>
            </a:extLst>
          </p:cNvPr>
          <p:cNvCxnSpPr>
            <a:cxnSpLocks/>
          </p:cNvCxnSpPr>
          <p:nvPr/>
        </p:nvCxnSpPr>
        <p:spPr>
          <a:xfrm>
            <a:off x="8038996" y="3910488"/>
            <a:ext cx="0" cy="1376736"/>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A1C673E-E8C7-5285-8DD7-23BB850D5211}"/>
              </a:ext>
            </a:extLst>
          </p:cNvPr>
          <p:cNvCxnSpPr>
            <a:cxnSpLocks/>
          </p:cNvCxnSpPr>
          <p:nvPr/>
        </p:nvCxnSpPr>
        <p:spPr>
          <a:xfrm flipH="1">
            <a:off x="8108374" y="5287224"/>
            <a:ext cx="312486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C8CFD40C-EC51-205F-7EBA-2E266A255696}"/>
              </a:ext>
            </a:extLst>
          </p:cNvPr>
          <p:cNvSpPr txBox="1"/>
          <p:nvPr/>
        </p:nvSpPr>
        <p:spPr>
          <a:xfrm>
            <a:off x="9580702" y="4825559"/>
            <a:ext cx="633742" cy="461665"/>
          </a:xfrm>
          <a:prstGeom prst="rect">
            <a:avLst/>
          </a:prstGeom>
          <a:noFill/>
        </p:spPr>
        <p:txBody>
          <a:bodyPr wrap="square" rtlCol="0">
            <a:spAutoFit/>
          </a:bodyPr>
          <a:lstStyle/>
          <a:p>
            <a:r>
              <a:rPr lang="fr-BE" sz="2400" dirty="0">
                <a:solidFill>
                  <a:srgbClr val="00B0F0"/>
                </a:solidFill>
              </a:rPr>
              <a:t>90°</a:t>
            </a:r>
          </a:p>
        </p:txBody>
      </p:sp>
      <p:cxnSp>
        <p:nvCxnSpPr>
          <p:cNvPr id="32" name="Connecteur droit 31">
            <a:extLst>
              <a:ext uri="{FF2B5EF4-FFF2-40B4-BE49-F238E27FC236}">
                <a16:creationId xmlns:a16="http://schemas.microsoft.com/office/drawing/2014/main" id="{80069EDF-175F-4EE8-B22C-D91D023F23BF}"/>
              </a:ext>
            </a:extLst>
          </p:cNvPr>
          <p:cNvCxnSpPr>
            <a:cxnSpLocks/>
          </p:cNvCxnSpPr>
          <p:nvPr/>
        </p:nvCxnSpPr>
        <p:spPr>
          <a:xfrm>
            <a:off x="9772635" y="2784187"/>
            <a:ext cx="1491772" cy="0"/>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AAFFB866-6FE3-011C-2685-5CE0946BEE34}"/>
              </a:ext>
            </a:extLst>
          </p:cNvPr>
          <p:cNvSpPr txBox="1"/>
          <p:nvPr/>
        </p:nvSpPr>
        <p:spPr>
          <a:xfrm>
            <a:off x="10841322" y="3716832"/>
            <a:ext cx="567585" cy="461665"/>
          </a:xfrm>
          <a:prstGeom prst="rect">
            <a:avLst/>
          </a:prstGeom>
          <a:noFill/>
        </p:spPr>
        <p:txBody>
          <a:bodyPr wrap="square" rtlCol="0">
            <a:spAutoFit/>
          </a:bodyPr>
          <a:lstStyle/>
          <a:p>
            <a:r>
              <a:rPr lang="fr-BE" sz="2400" dirty="0">
                <a:solidFill>
                  <a:schemeClr val="accent1"/>
                </a:solidFill>
              </a:rPr>
              <a:t>0°</a:t>
            </a:r>
          </a:p>
        </p:txBody>
      </p:sp>
      <p:sp>
        <p:nvSpPr>
          <p:cNvPr id="36" name="Flèche : bas 35">
            <a:extLst>
              <a:ext uri="{FF2B5EF4-FFF2-40B4-BE49-F238E27FC236}">
                <a16:creationId xmlns:a16="http://schemas.microsoft.com/office/drawing/2014/main" id="{65FAF730-40D4-1D39-C49E-1DA021ABC760}"/>
              </a:ext>
            </a:extLst>
          </p:cNvPr>
          <p:cNvSpPr/>
          <p:nvPr/>
        </p:nvSpPr>
        <p:spPr>
          <a:xfrm>
            <a:off x="2362226" y="3910488"/>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 name="ZoneTexte 2">
            <a:extLst>
              <a:ext uri="{FF2B5EF4-FFF2-40B4-BE49-F238E27FC236}">
                <a16:creationId xmlns:a16="http://schemas.microsoft.com/office/drawing/2014/main" id="{56C764F8-F22B-AFED-E5EB-90EF4999100E}"/>
              </a:ext>
            </a:extLst>
          </p:cNvPr>
          <p:cNvSpPr txBox="1"/>
          <p:nvPr/>
        </p:nvSpPr>
        <p:spPr>
          <a:xfrm>
            <a:off x="10690658" y="2315360"/>
            <a:ext cx="718249" cy="461665"/>
          </a:xfrm>
          <a:prstGeom prst="rect">
            <a:avLst/>
          </a:prstGeom>
          <a:noFill/>
        </p:spPr>
        <p:txBody>
          <a:bodyPr wrap="square" rtlCol="0">
            <a:spAutoFit/>
          </a:bodyPr>
          <a:lstStyle/>
          <a:p>
            <a:r>
              <a:rPr lang="fr-BE" sz="2400" dirty="0">
                <a:solidFill>
                  <a:srgbClr val="92D050"/>
                </a:solidFill>
              </a:rPr>
              <a:t>0dB</a:t>
            </a:r>
          </a:p>
        </p:txBody>
      </p:sp>
      <p:sp>
        <p:nvSpPr>
          <p:cNvPr id="5" name="Flèche : bas 4">
            <a:extLst>
              <a:ext uri="{FF2B5EF4-FFF2-40B4-BE49-F238E27FC236}">
                <a16:creationId xmlns:a16="http://schemas.microsoft.com/office/drawing/2014/main" id="{73F95746-1A26-4B8B-8C10-D841A81C9F54}"/>
              </a:ext>
            </a:extLst>
          </p:cNvPr>
          <p:cNvSpPr/>
          <p:nvPr/>
        </p:nvSpPr>
        <p:spPr>
          <a:xfrm rot="16200000">
            <a:off x="1535573" y="5608535"/>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3" name="Connecteur droit 12">
            <a:extLst>
              <a:ext uri="{FF2B5EF4-FFF2-40B4-BE49-F238E27FC236}">
                <a16:creationId xmlns:a16="http://schemas.microsoft.com/office/drawing/2014/main" id="{9D385111-3538-10E2-C6D1-6D2A365959D6}"/>
              </a:ext>
            </a:extLst>
          </p:cNvPr>
          <p:cNvCxnSpPr>
            <a:cxnSpLocks/>
          </p:cNvCxnSpPr>
          <p:nvPr/>
        </p:nvCxnSpPr>
        <p:spPr>
          <a:xfrm>
            <a:off x="11252179" y="2784187"/>
            <a:ext cx="12228" cy="2367954"/>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6" name="Parenthèses 15">
            <a:extLst>
              <a:ext uri="{FF2B5EF4-FFF2-40B4-BE49-F238E27FC236}">
                <a16:creationId xmlns:a16="http://schemas.microsoft.com/office/drawing/2014/main" id="{B5EA6583-8D9E-9FB5-3725-4B4323145A79}"/>
              </a:ext>
            </a:extLst>
          </p:cNvPr>
          <p:cNvSpPr/>
          <p:nvPr/>
        </p:nvSpPr>
        <p:spPr>
          <a:xfrm>
            <a:off x="1249453" y="4543425"/>
            <a:ext cx="2447925" cy="501969"/>
          </a:xfrm>
          <a:prstGeom prst="bracketPair">
            <a:avLst>
              <a:gd name="adj" fmla="val 24257"/>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18" name="ZoneTexte 17">
            <a:extLst>
              <a:ext uri="{FF2B5EF4-FFF2-40B4-BE49-F238E27FC236}">
                <a16:creationId xmlns:a16="http://schemas.microsoft.com/office/drawing/2014/main" id="{F8458235-7120-15EF-390A-929647B61C07}"/>
              </a:ext>
            </a:extLst>
          </p:cNvPr>
          <p:cNvSpPr txBox="1"/>
          <p:nvPr/>
        </p:nvSpPr>
        <p:spPr>
          <a:xfrm>
            <a:off x="2335023" y="5667655"/>
            <a:ext cx="372218" cy="646331"/>
          </a:xfrm>
          <a:prstGeom prst="rect">
            <a:avLst/>
          </a:prstGeom>
          <a:noFill/>
        </p:spPr>
        <p:txBody>
          <a:bodyPr wrap="none" rtlCol="0">
            <a:spAutoFit/>
          </a:bodyPr>
          <a:lstStyle/>
          <a:p>
            <a:r>
              <a:rPr lang="fr-BE" sz="3600" b="1" dirty="0">
                <a:solidFill>
                  <a:srgbClr val="FFC000"/>
                </a:solidFill>
              </a:rPr>
              <a:t>?</a:t>
            </a:r>
          </a:p>
        </p:txBody>
      </p:sp>
      <p:sp>
        <p:nvSpPr>
          <p:cNvPr id="7" name="Titre 1">
            <a:extLst>
              <a:ext uri="{FF2B5EF4-FFF2-40B4-BE49-F238E27FC236}">
                <a16:creationId xmlns:a16="http://schemas.microsoft.com/office/drawing/2014/main" id="{AF482B97-51B7-BD4F-8118-25F5978989B6}"/>
              </a:ext>
            </a:extLst>
          </p:cNvPr>
          <p:cNvSpPr txBox="1">
            <a:spLocks/>
          </p:cNvSpPr>
          <p:nvPr/>
        </p:nvSpPr>
        <p:spPr>
          <a:xfrm>
            <a:off x="3988329" y="962429"/>
            <a:ext cx="7586191" cy="455663"/>
          </a:xfrm>
          <a:prstGeom prst="rect">
            <a:avLst/>
          </a:prstGeom>
          <a:effectLst>
            <a:outerShdw blurRad="25400" dir="17880000">
              <a:srgbClr val="000000">
                <a:alpha val="46000"/>
              </a:srgbClr>
            </a:outerShdw>
          </a:effectLst>
        </p:spPr>
        <p:txBody>
          <a:bodyPr vert="horz" lIns="91440" tIns="45720" rIns="91440" bIns="45720" rtlCol="0" anchor="b">
            <a:normAutofit fontScale="92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sz="2800" dirty="0">
                <a:ln>
                  <a:solidFill>
                    <a:srgbClr val="404040">
                      <a:alpha val="10000"/>
                    </a:srgbClr>
                  </a:solidFill>
                </a:ln>
                <a:solidFill>
                  <a:srgbClr val="DADADA"/>
                </a:solidFill>
              </a:rPr>
              <a:t>Nichols</a:t>
            </a:r>
          </a:p>
        </p:txBody>
      </p:sp>
      <p:sp>
        <p:nvSpPr>
          <p:cNvPr id="10" name="ZoneTexte 9">
            <a:extLst>
              <a:ext uri="{FF2B5EF4-FFF2-40B4-BE49-F238E27FC236}">
                <a16:creationId xmlns:a16="http://schemas.microsoft.com/office/drawing/2014/main" id="{9A16ADA3-1D98-00CA-14CB-C246C31163C2}"/>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11" name="Demi-cadre 10">
            <a:extLst>
              <a:ext uri="{FF2B5EF4-FFF2-40B4-BE49-F238E27FC236}">
                <a16:creationId xmlns:a16="http://schemas.microsoft.com/office/drawing/2014/main" id="{9D05C069-A99D-D9E4-47B2-6BF2CB401CAC}"/>
              </a:ext>
            </a:extLst>
          </p:cNvPr>
          <p:cNvSpPr/>
          <p:nvPr/>
        </p:nvSpPr>
        <p:spPr>
          <a:xfrm rot="16508516">
            <a:off x="8584975" y="3204879"/>
            <a:ext cx="249382" cy="228600"/>
          </a:xfrm>
          <a:prstGeom prst="halfFrame">
            <a:avLst>
              <a:gd name="adj1" fmla="val 14966"/>
              <a:gd name="adj2" fmla="val 14966"/>
            </a:avLst>
          </a:prstGeom>
          <a:solidFill>
            <a:srgbClr val="1F77B4"/>
          </a:solid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Tree>
    <p:extLst>
      <p:ext uri="{BB962C8B-B14F-4D97-AF65-F5344CB8AC3E}">
        <p14:creationId xmlns:p14="http://schemas.microsoft.com/office/powerpoint/2010/main" val="136110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1000"/>
                            </p:stCondLst>
                            <p:childTnLst>
                              <p:par>
                                <p:cTn id="18" presetID="16" presetClass="emph" presetSubtype="0" fill="hold" nodeType="afterEffect">
                                  <p:stCondLst>
                                    <p:cond delay="0"/>
                                  </p:stCondLst>
                                  <p:iterate type="lt">
                                    <p:tmPct val="4000"/>
                                  </p:iterate>
                                  <p:childTnLst>
                                    <p:set>
                                      <p:cBhvr override="childStyle">
                                        <p:cTn id="19" dur="500" fill="hold"/>
                                        <p:tgtEl>
                                          <p:spTgt spid="12">
                                            <p:txEl>
                                              <p:pRg st="3" end="3"/>
                                            </p:txEl>
                                          </p:spTgt>
                                        </p:tgtEl>
                                        <p:attrNameLst>
                                          <p:attrName>style.color</p:attrName>
                                        </p:attrNameLst>
                                      </p:cBhvr>
                                      <p:to>
                                        <p:clrVal>
                                          <a:srgbClr val="BC451B"/>
                                        </p:clrVal>
                                      </p:to>
                                    </p:set>
                                    <p:set>
                                      <p:cBhvr>
                                        <p:cTn id="20" dur="500" fill="hold"/>
                                        <p:tgtEl>
                                          <p:spTgt spid="12">
                                            <p:txEl>
                                              <p:pRg st="3" end="3"/>
                                            </p:txEl>
                                          </p:spTgt>
                                        </p:tgtEl>
                                        <p:attrNameLst>
                                          <p:attrName>fillcolor</p:attrName>
                                        </p:attrNameLst>
                                      </p:cBhvr>
                                      <p:to>
                                        <p:clrVal>
                                          <a:srgbClr val="BC451B"/>
                                        </p:clrVal>
                                      </p:to>
                                    </p:set>
                                    <p:set>
                                      <p:cBhvr>
                                        <p:cTn id="21" dur="500" fill="hold"/>
                                        <p:tgtEl>
                                          <p:spTgt spid="12">
                                            <p:txEl>
                                              <p:pRg st="3" end="3"/>
                                            </p:txEl>
                                          </p:spTgt>
                                        </p:tgtEl>
                                        <p:attrNameLst>
                                          <p:attrName>fill.type</p:attrName>
                                        </p:attrNameLst>
                                      </p:cBhvr>
                                      <p:to>
                                        <p:strVal val="solid"/>
                                      </p:to>
                                    </p:set>
                                  </p:childTnLst>
                                </p:cTn>
                              </p:par>
                            </p:childTnLst>
                          </p:cTn>
                        </p:par>
                        <p:par>
                          <p:cTn id="22" fill="hold">
                            <p:stCondLst>
                              <p:cond delay="1940"/>
                            </p:stCondLst>
                            <p:childTnLst>
                              <p:par>
                                <p:cTn id="23" presetID="16" presetClass="emph" presetSubtype="0" fill="hold" nodeType="afterEffect">
                                  <p:stCondLst>
                                    <p:cond delay="0"/>
                                  </p:stCondLst>
                                  <p:iterate type="lt">
                                    <p:tmPct val="4000"/>
                                  </p:iterate>
                                  <p:childTnLst>
                                    <p:set>
                                      <p:cBhvr override="childStyle">
                                        <p:cTn id="24" dur="500" fill="hold"/>
                                        <p:tgtEl>
                                          <p:spTgt spid="12">
                                            <p:txEl>
                                              <p:pRg st="4" end="4"/>
                                            </p:txEl>
                                          </p:spTgt>
                                        </p:tgtEl>
                                        <p:attrNameLst>
                                          <p:attrName>style.color</p:attrName>
                                        </p:attrNameLst>
                                      </p:cBhvr>
                                      <p:to>
                                        <p:clrVal>
                                          <a:srgbClr val="BC451B"/>
                                        </p:clrVal>
                                      </p:to>
                                    </p:set>
                                    <p:set>
                                      <p:cBhvr>
                                        <p:cTn id="25" dur="500" fill="hold"/>
                                        <p:tgtEl>
                                          <p:spTgt spid="12">
                                            <p:txEl>
                                              <p:pRg st="4" end="4"/>
                                            </p:txEl>
                                          </p:spTgt>
                                        </p:tgtEl>
                                        <p:attrNameLst>
                                          <p:attrName>fillcolor</p:attrName>
                                        </p:attrNameLst>
                                      </p:cBhvr>
                                      <p:to>
                                        <p:clrVal>
                                          <a:srgbClr val="BC451B"/>
                                        </p:clrVal>
                                      </p:to>
                                    </p:set>
                                    <p:set>
                                      <p:cBhvr>
                                        <p:cTn id="26" dur="500" fill="hold"/>
                                        <p:tgtEl>
                                          <p:spTgt spid="12">
                                            <p:txEl>
                                              <p:pRg st="4" end="4"/>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right)">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1500"/>
                            </p:stCondLst>
                            <p:childTnLst>
                              <p:par>
                                <p:cTn id="41" presetID="16" presetClass="emph" presetSubtype="0" fill="hold" nodeType="afterEffect">
                                  <p:stCondLst>
                                    <p:cond delay="0"/>
                                  </p:stCondLst>
                                  <p:iterate type="lt">
                                    <p:tmPct val="4000"/>
                                  </p:iterate>
                                  <p:childTnLst>
                                    <p:set>
                                      <p:cBhvr override="childStyle">
                                        <p:cTn id="42" dur="500" fill="hold"/>
                                        <p:tgtEl>
                                          <p:spTgt spid="12">
                                            <p:txEl>
                                              <p:pRg st="1" end="1"/>
                                            </p:txEl>
                                          </p:spTgt>
                                        </p:tgtEl>
                                        <p:attrNameLst>
                                          <p:attrName>style.color</p:attrName>
                                        </p:attrNameLst>
                                      </p:cBhvr>
                                      <p:to>
                                        <p:clrVal>
                                          <a:srgbClr val="00B0F0"/>
                                        </p:clrVal>
                                      </p:to>
                                    </p:set>
                                    <p:set>
                                      <p:cBhvr>
                                        <p:cTn id="43" dur="500" fill="hold"/>
                                        <p:tgtEl>
                                          <p:spTgt spid="12">
                                            <p:txEl>
                                              <p:pRg st="1" end="1"/>
                                            </p:txEl>
                                          </p:spTgt>
                                        </p:tgtEl>
                                        <p:attrNameLst>
                                          <p:attrName>fillcolor</p:attrName>
                                        </p:attrNameLst>
                                      </p:cBhvr>
                                      <p:to>
                                        <p:clrVal>
                                          <a:srgbClr val="00B0F0"/>
                                        </p:clrVal>
                                      </p:to>
                                    </p:set>
                                    <p:set>
                                      <p:cBhvr>
                                        <p:cTn id="44" dur="500" fill="hold"/>
                                        <p:tgtEl>
                                          <p:spTgt spid="12">
                                            <p:txEl>
                                              <p:pRg st="1" end="1"/>
                                            </p:txEl>
                                          </p:spTgt>
                                        </p:tgtEl>
                                        <p:attrNameLst>
                                          <p:attrName>fill.type</p:attrName>
                                        </p:attrNameLst>
                                      </p:cBhvr>
                                      <p:to>
                                        <p:strVal val="solid"/>
                                      </p:to>
                                    </p:set>
                                  </p:childTnLst>
                                </p:cTn>
                              </p:par>
                            </p:childTnLst>
                          </p:cTn>
                        </p:par>
                        <p:par>
                          <p:cTn id="45" fill="hold">
                            <p:stCondLst>
                              <p:cond delay="2560"/>
                            </p:stCondLst>
                            <p:childTnLst>
                              <p:par>
                                <p:cTn id="46" presetID="16" presetClass="emph" presetSubtype="0" fill="hold" nodeType="afterEffect">
                                  <p:stCondLst>
                                    <p:cond delay="0"/>
                                  </p:stCondLst>
                                  <p:iterate type="lt">
                                    <p:tmPct val="4000"/>
                                  </p:iterate>
                                  <p:childTnLst>
                                    <p:set>
                                      <p:cBhvr override="childStyle">
                                        <p:cTn id="47" dur="500" fill="hold"/>
                                        <p:tgtEl>
                                          <p:spTgt spid="12">
                                            <p:txEl>
                                              <p:pRg st="2" end="2"/>
                                            </p:txEl>
                                          </p:spTgt>
                                        </p:tgtEl>
                                        <p:attrNameLst>
                                          <p:attrName>style.color</p:attrName>
                                        </p:attrNameLst>
                                      </p:cBhvr>
                                      <p:to>
                                        <p:clrVal>
                                          <a:srgbClr val="00B0F0"/>
                                        </p:clrVal>
                                      </p:to>
                                    </p:set>
                                    <p:set>
                                      <p:cBhvr>
                                        <p:cTn id="48" dur="500" fill="hold"/>
                                        <p:tgtEl>
                                          <p:spTgt spid="12">
                                            <p:txEl>
                                              <p:pRg st="2" end="2"/>
                                            </p:txEl>
                                          </p:spTgt>
                                        </p:tgtEl>
                                        <p:attrNameLst>
                                          <p:attrName>fillcolor</p:attrName>
                                        </p:attrNameLst>
                                      </p:cBhvr>
                                      <p:to>
                                        <p:clrVal>
                                          <a:srgbClr val="00B0F0"/>
                                        </p:clrVal>
                                      </p:to>
                                    </p:set>
                                    <p:set>
                                      <p:cBhvr>
                                        <p:cTn id="49" dur="500" fill="hold"/>
                                        <p:tgtEl>
                                          <p:spTgt spid="12">
                                            <p:txEl>
                                              <p:pRg st="2" end="2"/>
                                            </p:txEl>
                                          </p:spTgt>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0" nodeType="clickEffect">
                                  <p:stCondLst>
                                    <p:cond delay="0"/>
                                  </p:stCondLst>
                                  <p:childTnLst>
                                    <p:animEffect transition="out" filter="fade">
                                      <p:cBhvr>
                                        <p:cTn id="53" dur="500" tmFilter="0, 0; .2, .5; .8, .5; 1, 0"/>
                                        <p:tgtEl>
                                          <p:spTgt spid="36"/>
                                        </p:tgtEl>
                                      </p:cBhvr>
                                    </p:animEffect>
                                    <p:animScale>
                                      <p:cBhvr>
                                        <p:cTn id="54" dur="250" autoRev="1" fill="hold"/>
                                        <p:tgtEl>
                                          <p:spTgt spid="36"/>
                                        </p:tgtEl>
                                      </p:cBhvr>
                                      <p:by x="105000" y="105000"/>
                                    </p:animScale>
                                  </p:childTnLst>
                                </p:cTn>
                              </p:par>
                            </p:childTnLst>
                          </p:cTn>
                        </p:par>
                        <p:par>
                          <p:cTn id="55" fill="hold">
                            <p:stCondLst>
                              <p:cond delay="500"/>
                            </p:stCondLst>
                            <p:childTnLst>
                              <p:par>
                                <p:cTn id="56" presetID="16" presetClass="emph" presetSubtype="0" fill="hold" nodeType="afterEffect">
                                  <p:stCondLst>
                                    <p:cond delay="0"/>
                                  </p:stCondLst>
                                  <p:iterate type="lt">
                                    <p:tmPct val="4000"/>
                                  </p:iterate>
                                  <p:childTnLst>
                                    <p:set>
                                      <p:cBhvr override="childStyle">
                                        <p:cTn id="57" dur="500" fill="hold"/>
                                        <p:tgtEl>
                                          <p:spTgt spid="12">
                                            <p:txEl>
                                              <p:pRg st="6" end="6"/>
                                            </p:txEl>
                                          </p:spTgt>
                                        </p:tgtEl>
                                        <p:attrNameLst>
                                          <p:attrName>style.color</p:attrName>
                                        </p:attrNameLst>
                                      </p:cBhvr>
                                      <p:to>
                                        <p:clrVal>
                                          <a:srgbClr val="D3BA68"/>
                                        </p:clrVal>
                                      </p:to>
                                    </p:set>
                                    <p:set>
                                      <p:cBhvr>
                                        <p:cTn id="58" dur="500" fill="hold"/>
                                        <p:tgtEl>
                                          <p:spTgt spid="12">
                                            <p:txEl>
                                              <p:pRg st="6" end="6"/>
                                            </p:txEl>
                                          </p:spTgt>
                                        </p:tgtEl>
                                        <p:attrNameLst>
                                          <p:attrName>fillcolor</p:attrName>
                                        </p:attrNameLst>
                                      </p:cBhvr>
                                      <p:to>
                                        <p:clrVal>
                                          <a:srgbClr val="D3BA68"/>
                                        </p:clrVal>
                                      </p:to>
                                    </p:set>
                                    <p:set>
                                      <p:cBhvr>
                                        <p:cTn id="59" dur="500" fill="hold"/>
                                        <p:tgtEl>
                                          <p:spTgt spid="12">
                                            <p:txEl>
                                              <p:pRg st="6" end="6"/>
                                            </p:txEl>
                                          </p:spTgt>
                                        </p:tgtEl>
                                        <p:attrNameLst>
                                          <p:attrName>fill.type</p:attrName>
                                        </p:attrNameLst>
                                      </p:cBhvr>
                                      <p:to>
                                        <p:strVal val="solid"/>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right)">
                                      <p:cBhvr>
                                        <p:cTn id="64" dur="500"/>
                                        <p:tgtEl>
                                          <p:spTgt spid="32"/>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childTnLst>
                          </p:cTn>
                        </p:par>
                        <p:par>
                          <p:cTn id="69" fill="hold">
                            <p:stCondLst>
                              <p:cond delay="1000"/>
                            </p:stCondLst>
                            <p:childTnLst>
                              <p:par>
                                <p:cTn id="70" presetID="16" presetClass="emph" presetSubtype="0" fill="hold" nodeType="afterEffect">
                                  <p:stCondLst>
                                    <p:cond delay="0"/>
                                  </p:stCondLst>
                                  <p:iterate type="lt">
                                    <p:tmPct val="4000"/>
                                  </p:iterate>
                                  <p:childTnLst>
                                    <p:set>
                                      <p:cBhvr override="childStyle">
                                        <p:cTn id="71" dur="500" fill="hold"/>
                                        <p:tgtEl>
                                          <p:spTgt spid="12">
                                            <p:txEl>
                                              <p:pRg st="8" end="8"/>
                                            </p:txEl>
                                          </p:spTgt>
                                        </p:tgtEl>
                                        <p:attrNameLst>
                                          <p:attrName>style.color</p:attrName>
                                        </p:attrNameLst>
                                      </p:cBhvr>
                                      <p:to>
                                        <p:clrVal>
                                          <a:srgbClr val="92D050"/>
                                        </p:clrVal>
                                      </p:to>
                                    </p:set>
                                    <p:set>
                                      <p:cBhvr>
                                        <p:cTn id="72" dur="500" fill="hold"/>
                                        <p:tgtEl>
                                          <p:spTgt spid="12">
                                            <p:txEl>
                                              <p:pRg st="8" end="8"/>
                                            </p:txEl>
                                          </p:spTgt>
                                        </p:tgtEl>
                                        <p:attrNameLst>
                                          <p:attrName>fillcolor</p:attrName>
                                        </p:attrNameLst>
                                      </p:cBhvr>
                                      <p:to>
                                        <p:clrVal>
                                          <a:srgbClr val="92D050"/>
                                        </p:clrVal>
                                      </p:to>
                                    </p:set>
                                    <p:set>
                                      <p:cBhvr>
                                        <p:cTn id="73" dur="500" fill="hold"/>
                                        <p:tgtEl>
                                          <p:spTgt spid="12">
                                            <p:txEl>
                                              <p:pRg st="8" end="8"/>
                                            </p:txEl>
                                          </p:spTgt>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grpId="0" nodeType="clickEffect">
                                  <p:stCondLst>
                                    <p:cond delay="0"/>
                                  </p:stCondLst>
                                  <p:childTnLst>
                                    <p:animEffect transition="out" filter="fade">
                                      <p:cBhvr>
                                        <p:cTn id="77" dur="500" tmFilter="0, 0; .2, .5; .8, .5; 1, 0"/>
                                        <p:tgtEl>
                                          <p:spTgt spid="5"/>
                                        </p:tgtEl>
                                      </p:cBhvr>
                                    </p:animEffect>
                                    <p:animScale>
                                      <p:cBhvr>
                                        <p:cTn id="78" dur="250" autoRev="1" fill="hold"/>
                                        <p:tgtEl>
                                          <p:spTgt spid="5"/>
                                        </p:tgtEl>
                                      </p:cBhvr>
                                      <p:by x="105000" y="105000"/>
                                    </p:animScale>
                                  </p:childTnLst>
                                </p:cTn>
                              </p:par>
                            </p:childTnLst>
                          </p:cTn>
                        </p:par>
                        <p:par>
                          <p:cTn id="79" fill="hold">
                            <p:stCondLst>
                              <p:cond delay="500"/>
                            </p:stCondLst>
                            <p:childTnLst>
                              <p:par>
                                <p:cTn id="80" presetID="10" presetClass="exit" presetSubtype="0" fill="hold" grpId="0" nodeType="afterEffect">
                                  <p:stCondLst>
                                    <p:cond delay="0"/>
                                  </p:stCondLst>
                                  <p:childTnLst>
                                    <p:animEffect transition="out" filter="fade">
                                      <p:cBhvr>
                                        <p:cTn id="81" dur="500"/>
                                        <p:tgtEl>
                                          <p:spTgt spid="8"/>
                                        </p:tgtEl>
                                      </p:cBhvr>
                                    </p:animEffect>
                                    <p:set>
                                      <p:cBhvr>
                                        <p:cTn id="82" dur="1" fill="hold">
                                          <p:stCondLst>
                                            <p:cond delay="499"/>
                                          </p:stCondLst>
                                        </p:cTn>
                                        <p:tgtEl>
                                          <p:spTgt spid="8"/>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randombar(horizontal)">
                                      <p:cBhvr>
                                        <p:cTn id="90" dur="500"/>
                                        <p:tgtEl>
                                          <p:spTgt spid="16"/>
                                        </p:tgtEl>
                                      </p:cBhvr>
                                    </p:animEffect>
                                  </p:childTnLst>
                                </p:cTn>
                              </p:par>
                            </p:childTnLst>
                          </p:cTn>
                        </p:par>
                        <p:par>
                          <p:cTn id="91" fill="hold">
                            <p:stCondLst>
                              <p:cond delay="500"/>
                            </p:stCondLst>
                            <p:childTnLst>
                              <p:par>
                                <p:cTn id="92" presetID="53" presetClass="entr" presetSubtype="16" fill="hold" grpId="0" nodeType="afterEffect">
                                  <p:stCondLst>
                                    <p:cond delay="0"/>
                                  </p:stCondLst>
                                  <p:childTnLst>
                                    <p:set>
                                      <p:cBhvr>
                                        <p:cTn id="93" dur="1" fill="hold">
                                          <p:stCondLst>
                                            <p:cond delay="0"/>
                                          </p:stCondLst>
                                        </p:cTn>
                                        <p:tgtEl>
                                          <p:spTgt spid="18"/>
                                        </p:tgtEl>
                                        <p:attrNameLst>
                                          <p:attrName>style.visibility</p:attrName>
                                        </p:attrNameLst>
                                      </p:cBhvr>
                                      <p:to>
                                        <p:strVal val="visible"/>
                                      </p:to>
                                    </p:set>
                                    <p:anim calcmode="lin" valueType="num">
                                      <p:cBhvr>
                                        <p:cTn id="94" dur="500" fill="hold"/>
                                        <p:tgtEl>
                                          <p:spTgt spid="18"/>
                                        </p:tgtEl>
                                        <p:attrNameLst>
                                          <p:attrName>ppt_w</p:attrName>
                                        </p:attrNameLst>
                                      </p:cBhvr>
                                      <p:tavLst>
                                        <p:tav tm="0">
                                          <p:val>
                                            <p:fltVal val="0"/>
                                          </p:val>
                                        </p:tav>
                                        <p:tav tm="100000">
                                          <p:val>
                                            <p:strVal val="#ppt_w"/>
                                          </p:val>
                                        </p:tav>
                                      </p:tavLst>
                                    </p:anim>
                                    <p:anim calcmode="lin" valueType="num">
                                      <p:cBhvr>
                                        <p:cTn id="95" dur="500" fill="hold"/>
                                        <p:tgtEl>
                                          <p:spTgt spid="18"/>
                                        </p:tgtEl>
                                        <p:attrNameLst>
                                          <p:attrName>ppt_h</p:attrName>
                                        </p:attrNameLst>
                                      </p:cBhvr>
                                      <p:tavLst>
                                        <p:tav tm="0">
                                          <p:val>
                                            <p:fltVal val="0"/>
                                          </p:val>
                                        </p:tav>
                                        <p:tav tm="100000">
                                          <p:val>
                                            <p:strVal val="#ppt_h"/>
                                          </p:val>
                                        </p:tav>
                                      </p:tavLst>
                                    </p:anim>
                                    <p:animEffect transition="in" filter="fade">
                                      <p:cBhvr>
                                        <p:cTn id="9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1" grpId="0"/>
      <p:bldP spid="35" grpId="0"/>
      <p:bldP spid="36" grpId="0" animBg="1"/>
      <p:bldP spid="3" grpId="0"/>
      <p:bldP spid="5" grpId="0" animBg="1"/>
      <p:bldP spid="16" grpId="0" animBg="1"/>
      <p:bldP spid="18"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8CEB-FA7B-478E-E2D5-DEFD9B575FC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9">
                <a:extLst>
                  <a:ext uri="{FF2B5EF4-FFF2-40B4-BE49-F238E27FC236}">
                    <a16:creationId xmlns:a16="http://schemas.microsoft.com/office/drawing/2014/main" id="{7908D11E-6C20-DF7E-C721-7C94EC236150}"/>
                  </a:ext>
                </a:extLst>
              </p:cNvPr>
              <p:cNvSpPr>
                <a:spLocks noGrp="1"/>
              </p:cNvSpPr>
              <p:nvPr>
                <p:ph idx="1"/>
              </p:nvPr>
            </p:nvSpPr>
            <p:spPr>
              <a:xfrm>
                <a:off x="913795" y="1732449"/>
                <a:ext cx="3078749" cy="4482084"/>
              </a:xfrm>
              <a:effectLst/>
            </p:spPr>
            <p:txBody>
              <a:bodyPr anchor="t">
                <a:normAutofit lnSpcReduction="10000"/>
              </a:bodyPr>
              <a:lstStyle/>
              <a:p>
                <a:r>
                  <a:rPr lang="fr-BE" sz="1600" dirty="0">
                    <a:ln>
                      <a:solidFill>
                        <a:srgbClr val="404040">
                          <a:alpha val="10000"/>
                        </a:srgbClr>
                      </a:solidFill>
                    </a:ln>
                    <a:solidFill>
                      <a:srgbClr val="DADADA"/>
                    </a:solidFill>
                    <a:effectLst/>
                  </a:rPr>
                  <a:t>-20dB/décade à partir d’une </a:t>
                </a: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endParaRPr lang="fr-BE" sz="1600" baseline="-25000" dirty="0">
                  <a:ln>
                    <a:solidFill>
                      <a:srgbClr val="404040">
                        <a:alpha val="10000"/>
                      </a:srgbClr>
                    </a:solidFill>
                  </a:ln>
                  <a:solidFill>
                    <a:srgbClr val="DADADA"/>
                  </a:solidFill>
                  <a:effectLst/>
                </a:endParaRPr>
              </a:p>
              <a:p>
                <a:r>
                  <a:rPr lang="fr-BE" sz="1600" dirty="0">
                    <a:ln>
                      <a:solidFill>
                        <a:srgbClr val="404040">
                          <a:alpha val="10000"/>
                        </a:srgbClr>
                      </a:solidFill>
                    </a:ln>
                    <a:solidFill>
                      <a:srgbClr val="DADADA"/>
                    </a:solidFill>
                    <a:effectLst/>
                  </a:rPr>
                  <a:t>1 déphasage de -90° autour d’une </a:t>
                </a: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endParaRPr lang="fr-BE" sz="1600" baseline="-25000" dirty="0">
                  <a:ln>
                    <a:solidFill>
                      <a:srgbClr val="404040">
                        <a:alpha val="10000"/>
                      </a:srgbClr>
                    </a:solidFill>
                  </a:ln>
                  <a:solidFill>
                    <a:srgbClr val="DADADA"/>
                  </a:solidFill>
                  <a:effectLst/>
                </a:endParaRP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1 seul pôle « normal »</a:t>
                </a:r>
              </a:p>
              <a:p>
                <a:r>
                  <a:rPr lang="fr-BE" sz="1600" dirty="0">
                    <a:ln>
                      <a:solidFill>
                        <a:srgbClr val="404040">
                          <a:alpha val="10000"/>
                        </a:srgbClr>
                      </a:solidFill>
                    </a:ln>
                    <a:solidFill>
                      <a:srgbClr val="DADADA"/>
                    </a:solidFill>
                    <a:effectLst/>
                    <a:ea typeface="Cambria Math" panose="02040503050406030204" pitchFamily="18" charset="0"/>
                  </a:rPr>
                  <a:t>Déphasage à l’origine de 0°</a:t>
                </a: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Système de classe 0</a:t>
                </a:r>
              </a:p>
              <a:p>
                <a:endParaRPr lang="fr-BE" sz="1600" dirty="0">
                  <a:ln>
                    <a:solidFill>
                      <a:srgbClr val="404040">
                        <a:alpha val="10000"/>
                      </a:srgbClr>
                    </a:solidFill>
                  </a:ln>
                  <a:solidFill>
                    <a:srgbClr val="DADADA"/>
                  </a:solidFill>
                  <a:effectLst/>
                </a:endParaRPr>
              </a:p>
              <a:p>
                <a:pPr marL="36900" indent="0" algn="ctr">
                  <a:buNone/>
                </a:pPr>
                <a:r>
                  <a:rPr lang="fr-BE" sz="1600" b="1" dirty="0">
                    <a:ln>
                      <a:solidFill>
                        <a:srgbClr val="404040">
                          <a:alpha val="10000"/>
                        </a:srgbClr>
                      </a:solidFill>
                    </a:ln>
                    <a:solidFill>
                      <a:srgbClr val="DADADA"/>
                    </a:solidFill>
                    <a:effectLst/>
                  </a:rPr>
                  <a:t>Système d’ordre 1 et de classe 0</a:t>
                </a:r>
              </a:p>
              <a:p>
                <a:pPr marL="36900" indent="0" algn="ctr">
                  <a:buNone/>
                </a:pPr>
                <a:r>
                  <a:rPr lang="fr-BE" sz="1600" dirty="0" err="1">
                    <a:ln>
                      <a:solidFill>
                        <a:srgbClr val="404040">
                          <a:alpha val="10000"/>
                        </a:srgbClr>
                      </a:solidFill>
                    </a:ln>
                    <a:solidFill>
                      <a:srgbClr val="DADADA"/>
                    </a:solidFill>
                    <a:effectLst/>
                  </a:rPr>
                  <a:t>f</a:t>
                </a:r>
                <a:r>
                  <a:rPr lang="fr-BE" sz="1600" baseline="-25000" dirty="0" err="1">
                    <a:ln>
                      <a:solidFill>
                        <a:srgbClr val="404040">
                          <a:alpha val="10000"/>
                        </a:srgbClr>
                      </a:solidFill>
                    </a:ln>
                    <a:solidFill>
                      <a:srgbClr val="DADADA"/>
                    </a:solidFill>
                    <a:effectLst/>
                  </a:rPr>
                  <a:t>c</a:t>
                </a:r>
                <a:r>
                  <a:rPr lang="fr-BE" sz="1600" dirty="0">
                    <a:ln>
                      <a:solidFill>
                        <a:srgbClr val="404040">
                          <a:alpha val="10000"/>
                        </a:srgbClr>
                      </a:solidFill>
                    </a:ln>
                    <a:solidFill>
                      <a:srgbClr val="DADADA"/>
                    </a:solidFill>
                    <a:effectLst/>
                  </a:rPr>
                  <a:t> = 0.5 </a:t>
                </a:r>
                <a:r>
                  <a:rPr lang="fr-BE" sz="1600" dirty="0">
                    <a:ln>
                      <a:solidFill>
                        <a:srgbClr val="404040">
                          <a:alpha val="10000"/>
                        </a:srgbClr>
                      </a:solidFill>
                    </a:ln>
                    <a:solidFill>
                      <a:srgbClr val="DADADA"/>
                    </a:solidFill>
                    <a:effectLst/>
                    <a:sym typeface="Wingdings" panose="05000000000000000000" pitchFamily="2" charset="2"/>
                  </a:rPr>
                  <a:t> </a:t>
                </a:r>
                <a14:m>
                  <m:oMath xmlns:m="http://schemas.openxmlformats.org/officeDocument/2006/math">
                    <m:r>
                      <a:rPr lang="fr-BE" sz="160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𝜏</m:t>
                    </m:r>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m:t>
                    </m:r>
                    <m:f>
                      <m:fPr>
                        <m:ctrlP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ctrlPr>
                      </m:fPr>
                      <m:num>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1</m:t>
                        </m:r>
                      </m:num>
                      <m:den>
                        <m:sSub>
                          <m:sSubPr>
                            <m:ctrlP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ctrlPr>
                          </m:sSubPr>
                          <m:e>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𝑓</m:t>
                            </m:r>
                          </m:e>
                          <m:sub>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𝑐</m:t>
                            </m:r>
                          </m:sub>
                        </m:sSub>
                      </m:den>
                    </m:f>
                    <m:r>
                      <a:rPr lang="fr-FR" sz="1600" b="0" i="1" smtClean="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sym typeface="Wingdings" panose="05000000000000000000" pitchFamily="2" charset="2"/>
                      </a:rPr>
                      <m:t>=2</m:t>
                    </m:r>
                  </m:oMath>
                </a14:m>
                <a:endParaRPr lang="fr-BE" sz="1600" baseline="-25000" dirty="0">
                  <a:ln>
                    <a:solidFill>
                      <a:srgbClr val="404040">
                        <a:alpha val="10000"/>
                      </a:srgbClr>
                    </a:solidFill>
                  </a:ln>
                  <a:solidFill>
                    <a:srgbClr val="DADADA"/>
                  </a:solidFill>
                  <a:effectLst/>
                </a:endParaRPr>
              </a:p>
              <a:p>
                <a:pPr marL="36900" indent="0" algn="ctr">
                  <a:buNone/>
                </a:pPr>
                <a:r>
                  <a:rPr lang="fr-BE" sz="1600" dirty="0">
                    <a:ln>
                      <a:solidFill>
                        <a:srgbClr val="404040">
                          <a:alpha val="10000"/>
                        </a:srgbClr>
                      </a:solidFill>
                    </a:ln>
                    <a:solidFill>
                      <a:srgbClr val="DADADA"/>
                    </a:solidFill>
                    <a:effectLst/>
                  </a:rPr>
                  <a:t>Gain à l’origine = 0dB </a:t>
                </a:r>
                <a:r>
                  <a:rPr lang="fr-BE" sz="1600" dirty="0">
                    <a:ln>
                      <a:solidFill>
                        <a:srgbClr val="404040">
                          <a:alpha val="10000"/>
                        </a:srgbClr>
                      </a:solidFill>
                    </a:ln>
                    <a:solidFill>
                      <a:srgbClr val="DADADA"/>
                    </a:solidFill>
                    <a:effectLst/>
                    <a:sym typeface="Wingdings" panose="05000000000000000000" pitchFamily="2" charset="2"/>
                  </a:rPr>
                  <a:t> K=1</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endParaRPr lang="fr-BE" sz="1600" dirty="0">
                  <a:ln>
                    <a:solidFill>
                      <a:srgbClr val="404040">
                        <a:alpha val="10000"/>
                      </a:srgbClr>
                    </a:solidFill>
                  </a:ln>
                  <a:solidFill>
                    <a:srgbClr val="DADADA"/>
                  </a:solidFill>
                  <a:effectLst/>
                </a:endParaRPr>
              </a:p>
            </p:txBody>
          </p:sp>
        </mc:Choice>
        <mc:Fallback xmlns="">
          <p:sp>
            <p:nvSpPr>
              <p:cNvPr id="12" name="Content Placeholder 9">
                <a:extLst>
                  <a:ext uri="{FF2B5EF4-FFF2-40B4-BE49-F238E27FC236}">
                    <a16:creationId xmlns:a16="http://schemas.microsoft.com/office/drawing/2014/main" id="{7908D11E-6C20-DF7E-C721-7C94EC236150}"/>
                  </a:ext>
                </a:extLst>
              </p:cNvPr>
              <p:cNvSpPr>
                <a:spLocks noGrp="1" noRot="1" noChangeAspect="1" noMove="1" noResize="1" noEditPoints="1" noAdjustHandles="1" noChangeArrowheads="1" noChangeShapeType="1" noTextEdit="1"/>
              </p:cNvSpPr>
              <p:nvPr>
                <p:ph idx="1"/>
              </p:nvPr>
            </p:nvSpPr>
            <p:spPr>
              <a:xfrm>
                <a:off x="913795" y="1732449"/>
                <a:ext cx="3078749" cy="4482084"/>
              </a:xfrm>
              <a:blipFill>
                <a:blip r:embed="rId3"/>
                <a:stretch>
                  <a:fillRect/>
                </a:stretch>
              </a:blipFill>
              <a:effectLst/>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20ABBE8E-F8DA-53F8-7C07-A6D07B37BED8}"/>
                  </a:ext>
                </a:extLst>
              </p:cNvPr>
              <p:cNvSpPr txBox="1"/>
              <p:nvPr/>
            </p:nvSpPr>
            <p:spPr>
              <a:xfrm>
                <a:off x="1890419" y="5472121"/>
                <a:ext cx="1298958" cy="617348"/>
              </a:xfrm>
              <a:prstGeom prst="rect">
                <a:avLst/>
              </a:prstGeom>
              <a:solidFill>
                <a:schemeClr val="bg2"/>
              </a:solid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fr-FR" sz="1800" b="0" i="1" smtClean="0">
                          <a:ln>
                            <a:solidFill>
                              <a:srgbClr val="404040">
                                <a:alpha val="10000"/>
                              </a:srgbClr>
                            </a:solidFill>
                          </a:ln>
                          <a:solidFill>
                            <a:srgbClr val="DADADA"/>
                          </a:solidFill>
                          <a:effectLst/>
                          <a:latin typeface="Cambria Math" panose="02040503050406030204" pitchFamily="18" charset="0"/>
                        </a:rPr>
                        <m:t>𝐻</m:t>
                      </m:r>
                      <m:r>
                        <a:rPr lang="fr-FR" sz="1800" b="0" i="1" smtClean="0">
                          <a:ln>
                            <a:solidFill>
                              <a:srgbClr val="404040">
                                <a:alpha val="10000"/>
                              </a:srgbClr>
                            </a:solidFill>
                          </a:ln>
                          <a:solidFill>
                            <a:srgbClr val="DADADA"/>
                          </a:solidFill>
                          <a:effectLst/>
                          <a:latin typeface="Cambria Math" panose="02040503050406030204" pitchFamily="18" charset="0"/>
                        </a:rPr>
                        <m:t>=</m:t>
                      </m:r>
                      <m:f>
                        <m:fPr>
                          <m:ctrlPr>
                            <a:rPr lang="fr-FR" sz="1800" b="0" i="1" smtClean="0">
                              <a:ln>
                                <a:solidFill>
                                  <a:srgbClr val="404040">
                                    <a:alpha val="10000"/>
                                  </a:srgbClr>
                                </a:solidFill>
                              </a:ln>
                              <a:solidFill>
                                <a:srgbClr val="DADADA"/>
                              </a:solidFill>
                              <a:effectLst/>
                              <a:latin typeface="Cambria Math" panose="02040503050406030204" pitchFamily="18" charset="0"/>
                            </a:rPr>
                          </m:ctrlPr>
                        </m:fPr>
                        <m:num>
                          <m:r>
                            <a:rPr lang="fr-FR" sz="1800" b="0" i="1" smtClean="0">
                              <a:ln>
                                <a:solidFill>
                                  <a:srgbClr val="404040">
                                    <a:alpha val="10000"/>
                                  </a:srgbClr>
                                </a:solidFill>
                              </a:ln>
                              <a:solidFill>
                                <a:srgbClr val="DADADA"/>
                              </a:solidFill>
                              <a:effectLst/>
                              <a:latin typeface="Cambria Math" panose="02040503050406030204" pitchFamily="18" charset="0"/>
                            </a:rPr>
                            <m:t>1</m:t>
                          </m:r>
                        </m:num>
                        <m:den>
                          <m:r>
                            <a:rPr lang="fr-FR" sz="1800" b="0" i="1" smtClean="0">
                              <a:ln>
                                <a:solidFill>
                                  <a:srgbClr val="404040">
                                    <a:alpha val="10000"/>
                                  </a:srgbClr>
                                </a:solidFill>
                              </a:ln>
                              <a:solidFill>
                                <a:srgbClr val="DADADA"/>
                              </a:solidFill>
                              <a:effectLst/>
                              <a:latin typeface="Cambria Math" panose="02040503050406030204" pitchFamily="18" charset="0"/>
                            </a:rPr>
                            <m:t>2</m:t>
                          </m:r>
                          <m:r>
                            <a:rPr lang="fr-FR" sz="1800" b="0" i="1" smtClean="0">
                              <a:ln>
                                <a:solidFill>
                                  <a:srgbClr val="404040">
                                    <a:alpha val="10000"/>
                                  </a:srgbClr>
                                </a:solidFill>
                              </a:ln>
                              <a:solidFill>
                                <a:srgbClr val="DADADA"/>
                              </a:solidFill>
                              <a:effectLst/>
                              <a:latin typeface="Cambria Math" panose="02040503050406030204" pitchFamily="18" charset="0"/>
                            </a:rPr>
                            <m:t>𝑠</m:t>
                          </m:r>
                          <m:r>
                            <a:rPr lang="fr-FR" sz="1800" b="0" i="1" smtClean="0">
                              <a:ln>
                                <a:solidFill>
                                  <a:srgbClr val="404040">
                                    <a:alpha val="10000"/>
                                  </a:srgbClr>
                                </a:solidFill>
                              </a:ln>
                              <a:solidFill>
                                <a:srgbClr val="DADADA"/>
                              </a:solidFill>
                              <a:effectLst/>
                              <a:latin typeface="Cambria Math" panose="02040503050406030204" pitchFamily="18" charset="0"/>
                            </a:rPr>
                            <m:t>+1</m:t>
                          </m:r>
                        </m:den>
                      </m:f>
                    </m:oMath>
                  </m:oMathPara>
                </a14:m>
                <a:endParaRPr lang="fr-BE" dirty="0"/>
              </a:p>
            </p:txBody>
          </p:sp>
        </mc:Choice>
        <mc:Fallback xmlns="">
          <p:sp>
            <p:nvSpPr>
              <p:cNvPr id="8" name="ZoneTexte 7">
                <a:extLst>
                  <a:ext uri="{FF2B5EF4-FFF2-40B4-BE49-F238E27FC236}">
                    <a16:creationId xmlns:a16="http://schemas.microsoft.com/office/drawing/2014/main" id="{20ABBE8E-F8DA-53F8-7C07-A6D07B37BED8}"/>
                  </a:ext>
                </a:extLst>
              </p:cNvPr>
              <p:cNvSpPr txBox="1">
                <a:spLocks noRot="1" noChangeAspect="1" noMove="1" noResize="1" noEditPoints="1" noAdjustHandles="1" noChangeArrowheads="1" noChangeShapeType="1" noTextEdit="1"/>
              </p:cNvSpPr>
              <p:nvPr/>
            </p:nvSpPr>
            <p:spPr>
              <a:xfrm>
                <a:off x="1890419" y="5472121"/>
                <a:ext cx="1298958" cy="617348"/>
              </a:xfrm>
              <a:prstGeom prst="rect">
                <a:avLst/>
              </a:prstGeom>
              <a:blipFill>
                <a:blip r:embed="rId4"/>
                <a:stretch>
                  <a:fillRect/>
                </a:stretch>
              </a:blipFill>
              <a:ln>
                <a:solidFill>
                  <a:schemeClr val="tx1"/>
                </a:solidFill>
              </a:ln>
            </p:spPr>
            <p:txBody>
              <a:bodyPr/>
              <a:lstStyle/>
              <a:p>
                <a:r>
                  <a:rPr lang="fr-BE">
                    <a:noFill/>
                  </a:rPr>
                  <a:t> </a:t>
                </a:r>
              </a:p>
            </p:txBody>
          </p:sp>
        </mc:Fallback>
      </mc:AlternateContent>
      <p:sp>
        <p:nvSpPr>
          <p:cNvPr id="2" name="Titre 1">
            <a:extLst>
              <a:ext uri="{FF2B5EF4-FFF2-40B4-BE49-F238E27FC236}">
                <a16:creationId xmlns:a16="http://schemas.microsoft.com/office/drawing/2014/main" id="{21FF6326-46C4-6AB8-2170-DB07E9007B80}"/>
              </a:ext>
            </a:extLst>
          </p:cNvPr>
          <p:cNvSpPr>
            <a:spLocks noGrp="1"/>
          </p:cNvSpPr>
          <p:nvPr>
            <p:ph type="title"/>
          </p:nvPr>
        </p:nvSpPr>
        <p:spPr>
          <a:xfrm>
            <a:off x="913795" y="609600"/>
            <a:ext cx="3078749" cy="970450"/>
          </a:xfrm>
        </p:spPr>
        <p:txBody>
          <a:bodyPr anchor="b">
            <a:normAutofit/>
          </a:bodyPr>
          <a:lstStyle/>
          <a:p>
            <a:pPr algn="l"/>
            <a:r>
              <a:rPr lang="fr-BE" sz="2800">
                <a:ln>
                  <a:solidFill>
                    <a:srgbClr val="404040">
                      <a:alpha val="10000"/>
                    </a:srgbClr>
                  </a:solidFill>
                </a:ln>
                <a:solidFill>
                  <a:srgbClr val="DADADA"/>
                </a:solidFill>
              </a:rPr>
              <a:t>Système n°1</a:t>
            </a:r>
          </a:p>
        </p:txBody>
      </p:sp>
      <p:pic>
        <p:nvPicPr>
          <p:cNvPr id="6" name="Espace réservé du contenu 5">
            <a:extLst>
              <a:ext uri="{FF2B5EF4-FFF2-40B4-BE49-F238E27FC236}">
                <a16:creationId xmlns:a16="http://schemas.microsoft.com/office/drawing/2014/main" id="{3B478C17-FF03-BA84-E962-4F37E976BEDF}"/>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5518329" y="1714533"/>
            <a:ext cx="4500000" cy="4500000"/>
          </a:xfrm>
          <a:prstGeom prst="rect">
            <a:avLst/>
          </a:prstGeom>
        </p:spPr>
      </p:pic>
      <p:sp>
        <p:nvSpPr>
          <p:cNvPr id="4" name="Espace réservé du numéro de diapositive 3">
            <a:extLst>
              <a:ext uri="{FF2B5EF4-FFF2-40B4-BE49-F238E27FC236}">
                <a16:creationId xmlns:a16="http://schemas.microsoft.com/office/drawing/2014/main" id="{6DCACD5A-CB53-F484-F264-0B4C8BB81862}"/>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21</a:t>
            </a:fld>
            <a:endParaRPr lang="fr-FR">
              <a:solidFill>
                <a:srgbClr val="F2F2F2"/>
              </a:solidFill>
            </a:endParaRPr>
          </a:p>
        </p:txBody>
      </p:sp>
      <p:cxnSp>
        <p:nvCxnSpPr>
          <p:cNvPr id="32" name="Connecteur droit 31">
            <a:extLst>
              <a:ext uri="{FF2B5EF4-FFF2-40B4-BE49-F238E27FC236}">
                <a16:creationId xmlns:a16="http://schemas.microsoft.com/office/drawing/2014/main" id="{432F42B2-CDC8-7E4C-3090-2B1AB92E0748}"/>
              </a:ext>
            </a:extLst>
          </p:cNvPr>
          <p:cNvCxnSpPr>
            <a:cxnSpLocks/>
          </p:cNvCxnSpPr>
          <p:nvPr/>
        </p:nvCxnSpPr>
        <p:spPr>
          <a:xfrm flipV="1">
            <a:off x="9510263" y="3429000"/>
            <a:ext cx="0" cy="635633"/>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36" name="Flèche : bas 35">
            <a:extLst>
              <a:ext uri="{FF2B5EF4-FFF2-40B4-BE49-F238E27FC236}">
                <a16:creationId xmlns:a16="http://schemas.microsoft.com/office/drawing/2014/main" id="{B1E97DE8-AC09-6F29-E0F8-680CD7B1E436}"/>
              </a:ext>
            </a:extLst>
          </p:cNvPr>
          <p:cNvSpPr/>
          <p:nvPr/>
        </p:nvSpPr>
        <p:spPr>
          <a:xfrm>
            <a:off x="2362226" y="3910488"/>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 name="ZoneTexte 2">
            <a:extLst>
              <a:ext uri="{FF2B5EF4-FFF2-40B4-BE49-F238E27FC236}">
                <a16:creationId xmlns:a16="http://schemas.microsoft.com/office/drawing/2014/main" id="{F8CD22B3-0BE8-D398-0D1A-B983738BE002}"/>
              </a:ext>
            </a:extLst>
          </p:cNvPr>
          <p:cNvSpPr txBox="1"/>
          <p:nvPr/>
        </p:nvSpPr>
        <p:spPr>
          <a:xfrm>
            <a:off x="9151138" y="3633370"/>
            <a:ext cx="718249" cy="461665"/>
          </a:xfrm>
          <a:prstGeom prst="rect">
            <a:avLst/>
          </a:prstGeom>
          <a:noFill/>
        </p:spPr>
        <p:txBody>
          <a:bodyPr wrap="square" rtlCol="0">
            <a:spAutoFit/>
          </a:bodyPr>
          <a:lstStyle/>
          <a:p>
            <a:r>
              <a:rPr lang="fr-BE" sz="2400" dirty="0">
                <a:solidFill>
                  <a:srgbClr val="92D050"/>
                </a:solidFill>
              </a:rPr>
              <a:t>1</a:t>
            </a:r>
          </a:p>
        </p:txBody>
      </p:sp>
      <p:sp>
        <p:nvSpPr>
          <p:cNvPr id="5" name="Flèche : bas 4">
            <a:extLst>
              <a:ext uri="{FF2B5EF4-FFF2-40B4-BE49-F238E27FC236}">
                <a16:creationId xmlns:a16="http://schemas.microsoft.com/office/drawing/2014/main" id="{BE2A1A9B-4B7E-1741-D682-27BCE03C54CE}"/>
              </a:ext>
            </a:extLst>
          </p:cNvPr>
          <p:cNvSpPr/>
          <p:nvPr/>
        </p:nvSpPr>
        <p:spPr>
          <a:xfrm rot="16200000">
            <a:off x="1535573" y="5608535"/>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Parenthèses 15">
            <a:extLst>
              <a:ext uri="{FF2B5EF4-FFF2-40B4-BE49-F238E27FC236}">
                <a16:creationId xmlns:a16="http://schemas.microsoft.com/office/drawing/2014/main" id="{E722F643-53F8-A204-7146-AC0B2AF53081}"/>
              </a:ext>
            </a:extLst>
          </p:cNvPr>
          <p:cNvSpPr/>
          <p:nvPr/>
        </p:nvSpPr>
        <p:spPr>
          <a:xfrm>
            <a:off x="590551" y="1580051"/>
            <a:ext cx="3733800" cy="3465344"/>
          </a:xfrm>
          <a:prstGeom prst="bracketPair">
            <a:avLst>
              <a:gd name="adj" fmla="val 24257"/>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18" name="ZoneTexte 17">
            <a:extLst>
              <a:ext uri="{FF2B5EF4-FFF2-40B4-BE49-F238E27FC236}">
                <a16:creationId xmlns:a16="http://schemas.microsoft.com/office/drawing/2014/main" id="{0DF434C7-AE07-BC41-9583-D522A1CF15D2}"/>
              </a:ext>
            </a:extLst>
          </p:cNvPr>
          <p:cNvSpPr txBox="1"/>
          <p:nvPr/>
        </p:nvSpPr>
        <p:spPr>
          <a:xfrm>
            <a:off x="2234823" y="5166602"/>
            <a:ext cx="649478" cy="1200329"/>
          </a:xfrm>
          <a:prstGeom prst="rect">
            <a:avLst/>
          </a:prstGeom>
          <a:noFill/>
        </p:spPr>
        <p:txBody>
          <a:bodyPr wrap="square" rtlCol="0">
            <a:spAutoFit/>
          </a:bodyPr>
          <a:lstStyle/>
          <a:p>
            <a:r>
              <a:rPr lang="fr-BE" sz="7200" b="1" dirty="0">
                <a:solidFill>
                  <a:srgbClr val="FFC000"/>
                </a:solidFill>
              </a:rPr>
              <a:t>?</a:t>
            </a:r>
          </a:p>
        </p:txBody>
      </p:sp>
      <p:sp>
        <p:nvSpPr>
          <p:cNvPr id="7" name="Titre 1">
            <a:extLst>
              <a:ext uri="{FF2B5EF4-FFF2-40B4-BE49-F238E27FC236}">
                <a16:creationId xmlns:a16="http://schemas.microsoft.com/office/drawing/2014/main" id="{B3D28551-4570-5ACB-F901-D4DFB081BD67}"/>
              </a:ext>
            </a:extLst>
          </p:cNvPr>
          <p:cNvSpPr txBox="1">
            <a:spLocks/>
          </p:cNvSpPr>
          <p:nvPr/>
        </p:nvSpPr>
        <p:spPr>
          <a:xfrm>
            <a:off x="3988329" y="962429"/>
            <a:ext cx="7586191" cy="455663"/>
          </a:xfrm>
          <a:prstGeom prst="rect">
            <a:avLst/>
          </a:prstGeom>
          <a:effectLst>
            <a:outerShdw blurRad="25400" dir="17880000">
              <a:srgbClr val="000000">
                <a:alpha val="46000"/>
              </a:srgbClr>
            </a:outerShdw>
          </a:effectLst>
        </p:spPr>
        <p:txBody>
          <a:bodyPr vert="horz" lIns="91440" tIns="45720" rIns="91440" bIns="45720" rtlCol="0" anchor="b">
            <a:normAutofit fontScale="92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sz="2800" dirty="0" err="1">
                <a:ln>
                  <a:solidFill>
                    <a:srgbClr val="404040">
                      <a:alpha val="10000"/>
                    </a:srgbClr>
                  </a:solidFill>
                </a:ln>
                <a:solidFill>
                  <a:srgbClr val="DADADA"/>
                </a:solidFill>
              </a:rPr>
              <a:t>Nyquist</a:t>
            </a:r>
            <a:endParaRPr lang="fr-BE" sz="2800" dirty="0">
              <a:ln>
                <a:solidFill>
                  <a:srgbClr val="404040">
                    <a:alpha val="10000"/>
                  </a:srgbClr>
                </a:solidFill>
              </a:ln>
              <a:solidFill>
                <a:srgbClr val="DADADA"/>
              </a:solidFill>
            </a:endParaRPr>
          </a:p>
        </p:txBody>
      </p:sp>
      <p:sp>
        <p:nvSpPr>
          <p:cNvPr id="9" name="ZoneTexte 8">
            <a:extLst>
              <a:ext uri="{FF2B5EF4-FFF2-40B4-BE49-F238E27FC236}">
                <a16:creationId xmlns:a16="http://schemas.microsoft.com/office/drawing/2014/main" id="{B5EC5FD4-8F69-6984-0D77-6C6CF577DF9F}"/>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Tree>
    <p:extLst>
      <p:ext uri="{BB962C8B-B14F-4D97-AF65-F5344CB8AC3E}">
        <p14:creationId xmlns:p14="http://schemas.microsoft.com/office/powerpoint/2010/main" val="15102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6" presetClass="emph" presetSubtype="0" fill="hold" nodeType="afterEffect">
                                  <p:stCondLst>
                                    <p:cond delay="0"/>
                                  </p:stCondLst>
                                  <p:iterate type="lt">
                                    <p:tmPct val="4000"/>
                                  </p:iterate>
                                  <p:childTnLst>
                                    <p:set>
                                      <p:cBhvr override="childStyle">
                                        <p:cTn id="14" dur="500" fill="hold"/>
                                        <p:tgtEl>
                                          <p:spTgt spid="12">
                                            <p:txEl>
                                              <p:pRg st="8" end="8"/>
                                            </p:txEl>
                                          </p:spTgt>
                                        </p:tgtEl>
                                        <p:attrNameLst>
                                          <p:attrName>style.color</p:attrName>
                                        </p:attrNameLst>
                                      </p:cBhvr>
                                      <p:to>
                                        <p:clrVal>
                                          <a:srgbClr val="92D050"/>
                                        </p:clrVal>
                                      </p:to>
                                    </p:set>
                                    <p:set>
                                      <p:cBhvr>
                                        <p:cTn id="15" dur="500" fill="hold"/>
                                        <p:tgtEl>
                                          <p:spTgt spid="12">
                                            <p:txEl>
                                              <p:pRg st="8" end="8"/>
                                            </p:txEl>
                                          </p:spTgt>
                                        </p:tgtEl>
                                        <p:attrNameLst>
                                          <p:attrName>fillcolor</p:attrName>
                                        </p:attrNameLst>
                                      </p:cBhvr>
                                      <p:to>
                                        <p:clrVal>
                                          <a:srgbClr val="92D050"/>
                                        </p:clrVal>
                                      </p:to>
                                    </p:set>
                                    <p:set>
                                      <p:cBhvr>
                                        <p:cTn id="16" dur="500" fill="hold"/>
                                        <p:tgtEl>
                                          <p:spTgt spid="12">
                                            <p:txEl>
                                              <p:pRg st="8" end="8"/>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1B1B9-46F8-4645-19D2-C0D1C9597BA5}"/>
            </a:ext>
          </a:extLst>
        </p:cNvPr>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D377CA73-8631-3F69-E79A-7269B97F728B}"/>
              </a:ext>
            </a:extLst>
          </p:cNvPr>
          <p:cNvSpPr>
            <a:spLocks noGrp="1"/>
          </p:cNvSpPr>
          <p:nvPr>
            <p:ph idx="1"/>
          </p:nvPr>
        </p:nvSpPr>
        <p:spPr>
          <a:xfrm>
            <a:off x="838200" y="1732449"/>
            <a:ext cx="3150130" cy="4482084"/>
          </a:xfrm>
          <a:effectLst/>
        </p:spPr>
        <p:txBody>
          <a:bodyPr anchor="ctr">
            <a:normAutofit/>
          </a:bodyPr>
          <a:lstStyle/>
          <a:p>
            <a:pPr marL="36900" indent="0" algn="ctr">
              <a:buNone/>
            </a:pPr>
            <a:r>
              <a:rPr lang="fr-BE" sz="1600" dirty="0">
                <a:ln>
                  <a:solidFill>
                    <a:schemeClr val="bg2">
                      <a:alpha val="10000"/>
                    </a:schemeClr>
                  </a:solidFill>
                </a:ln>
                <a:solidFill>
                  <a:schemeClr val="tx1"/>
                </a:solidFill>
                <a:effectLst/>
              </a:rPr>
              <a:t>Gain à l’origine = </a:t>
            </a:r>
            <a:r>
              <a:rPr lang="fr-BE" sz="1600" dirty="0">
                <a:ln>
                  <a:solidFill>
                    <a:schemeClr val="bg2">
                      <a:alpha val="10000"/>
                    </a:schemeClr>
                  </a:solidFill>
                </a:ln>
                <a:solidFill>
                  <a:schemeClr val="tx1"/>
                </a:solidFill>
                <a:effectLst/>
                <a:latin typeface="Cambria Math" panose="02040503050406030204" pitchFamily="18" charset="0"/>
                <a:ea typeface="Cambria Math" panose="02040503050406030204" pitchFamily="18" charset="0"/>
              </a:rPr>
              <a:t>∞</a:t>
            </a:r>
            <a:r>
              <a:rPr lang="fr-BE" sz="1600" dirty="0">
                <a:ln>
                  <a:solidFill>
                    <a:schemeClr val="bg2">
                      <a:alpha val="10000"/>
                    </a:schemeClr>
                  </a:solidFill>
                </a:ln>
                <a:solidFill>
                  <a:schemeClr val="tx1"/>
                </a:solidFill>
                <a:effectLst/>
              </a:rPr>
              <a:t> </a:t>
            </a:r>
            <a:r>
              <a:rPr lang="fr-BE" sz="1600" dirty="0">
                <a:ln>
                  <a:solidFill>
                    <a:schemeClr val="bg2">
                      <a:alpha val="10000"/>
                    </a:schemeClr>
                  </a:solidFill>
                </a:ln>
                <a:solidFill>
                  <a:schemeClr val="tx1"/>
                </a:solidFill>
                <a:effectLst/>
                <a:sym typeface="Wingdings" panose="05000000000000000000" pitchFamily="2" charset="2"/>
              </a:rPr>
              <a:t> système </a:t>
            </a:r>
            <a:r>
              <a:rPr lang="fr-BE" sz="1600" b="1" u="sng" dirty="0">
                <a:ln>
                  <a:solidFill>
                    <a:schemeClr val="bg2">
                      <a:alpha val="10000"/>
                    </a:schemeClr>
                  </a:solidFill>
                </a:ln>
                <a:solidFill>
                  <a:schemeClr val="tx1"/>
                </a:solidFill>
                <a:effectLst/>
                <a:sym typeface="Wingdings" panose="05000000000000000000" pitchFamily="2" charset="2"/>
              </a:rPr>
              <a:t>instable en boucle ouverte</a:t>
            </a:r>
          </a:p>
          <a:p>
            <a:pPr marL="36900" indent="0" algn="ctr">
              <a:buNone/>
            </a:pPr>
            <a:endParaRPr lang="fr-BE" sz="1600" dirty="0">
              <a:ln>
                <a:solidFill>
                  <a:schemeClr val="bg2">
                    <a:alpha val="10000"/>
                  </a:schemeClr>
                </a:solidFill>
              </a:ln>
              <a:solidFill>
                <a:srgbClr val="DADADA"/>
              </a:solidFill>
              <a:effectLst/>
              <a:sym typeface="Wingdings" panose="05000000000000000000" pitchFamily="2" charset="2"/>
            </a:endParaRPr>
          </a:p>
          <a:p>
            <a:pPr marL="36900" indent="0" algn="ctr">
              <a:buNone/>
            </a:pPr>
            <a:r>
              <a:rPr lang="fr-BE" sz="1600" dirty="0">
                <a:ln>
                  <a:solidFill>
                    <a:schemeClr val="bg2">
                      <a:alpha val="10000"/>
                    </a:schemeClr>
                  </a:solidFill>
                </a:ln>
                <a:solidFill>
                  <a:srgbClr val="212123"/>
                </a:solidFill>
                <a:effectLst/>
                <a:sym typeface="Wingdings" panose="05000000000000000000" pitchFamily="2" charset="2"/>
              </a:rPr>
              <a:t>Point critique « -1 » sur la </a:t>
            </a:r>
            <a:r>
              <a:rPr lang="fr-BE" sz="1600" b="1" dirty="0">
                <a:ln>
                  <a:solidFill>
                    <a:schemeClr val="bg2">
                      <a:alpha val="10000"/>
                    </a:schemeClr>
                  </a:solidFill>
                </a:ln>
                <a:solidFill>
                  <a:srgbClr val="212123"/>
                </a:solidFill>
                <a:effectLst/>
                <a:sym typeface="Wingdings" panose="05000000000000000000" pitchFamily="2" charset="2"/>
              </a:rPr>
              <a:t>gauche</a:t>
            </a:r>
            <a:r>
              <a:rPr lang="fr-BE" sz="1600" dirty="0">
                <a:ln>
                  <a:solidFill>
                    <a:schemeClr val="bg2">
                      <a:alpha val="10000"/>
                    </a:schemeClr>
                  </a:solidFill>
                </a:ln>
                <a:solidFill>
                  <a:srgbClr val="212123"/>
                </a:solidFill>
                <a:effectLst/>
                <a:sym typeface="Wingdings" panose="05000000000000000000" pitchFamily="2" charset="2"/>
              </a:rPr>
              <a:t> du contour  système </a:t>
            </a:r>
            <a:r>
              <a:rPr lang="fr-BE" sz="1600" b="1" u="sng" dirty="0">
                <a:ln>
                  <a:solidFill>
                    <a:schemeClr val="bg2">
                      <a:alpha val="10000"/>
                    </a:schemeClr>
                  </a:solidFill>
                </a:ln>
                <a:solidFill>
                  <a:srgbClr val="212123"/>
                </a:solidFill>
                <a:effectLst/>
                <a:sym typeface="Wingdings" panose="05000000000000000000" pitchFamily="2" charset="2"/>
              </a:rPr>
              <a:t>stable en boucle fermée à retour unitaire</a:t>
            </a:r>
          </a:p>
        </p:txBody>
      </p:sp>
      <p:sp>
        <p:nvSpPr>
          <p:cNvPr id="2" name="Titre 1">
            <a:extLst>
              <a:ext uri="{FF2B5EF4-FFF2-40B4-BE49-F238E27FC236}">
                <a16:creationId xmlns:a16="http://schemas.microsoft.com/office/drawing/2014/main" id="{D4DDAF71-3AF8-6DE5-1FA7-070071B10413}"/>
              </a:ext>
            </a:extLst>
          </p:cNvPr>
          <p:cNvSpPr>
            <a:spLocks noGrp="1"/>
          </p:cNvSpPr>
          <p:nvPr>
            <p:ph type="title"/>
          </p:nvPr>
        </p:nvSpPr>
        <p:spPr>
          <a:xfrm>
            <a:off x="913795" y="609600"/>
            <a:ext cx="3078749" cy="970450"/>
          </a:xfrm>
        </p:spPr>
        <p:txBody>
          <a:bodyPr anchor="b">
            <a:normAutofit/>
          </a:bodyPr>
          <a:lstStyle/>
          <a:p>
            <a:pPr algn="l"/>
            <a:r>
              <a:rPr lang="fr-BE" sz="2800" dirty="0">
                <a:ln>
                  <a:solidFill>
                    <a:srgbClr val="404040">
                      <a:alpha val="10000"/>
                    </a:srgbClr>
                  </a:solidFill>
                </a:ln>
                <a:solidFill>
                  <a:srgbClr val="DADADA"/>
                </a:solidFill>
              </a:rPr>
              <a:t>Système n°2</a:t>
            </a:r>
          </a:p>
        </p:txBody>
      </p:sp>
      <p:pic>
        <p:nvPicPr>
          <p:cNvPr id="6" name="Espace réservé du contenu 5">
            <a:extLst>
              <a:ext uri="{FF2B5EF4-FFF2-40B4-BE49-F238E27FC236}">
                <a16:creationId xmlns:a16="http://schemas.microsoft.com/office/drawing/2014/main" id="{3012BC35-FE0A-2521-D63D-2CD364752FDB}"/>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5580000" y="1800000"/>
            <a:ext cx="4500000" cy="4500000"/>
          </a:xfrm>
          <a:prstGeom prst="rect">
            <a:avLst/>
          </a:prstGeom>
        </p:spPr>
      </p:pic>
      <p:sp>
        <p:nvSpPr>
          <p:cNvPr id="4" name="Espace réservé du numéro de diapositive 3">
            <a:extLst>
              <a:ext uri="{FF2B5EF4-FFF2-40B4-BE49-F238E27FC236}">
                <a16:creationId xmlns:a16="http://schemas.microsoft.com/office/drawing/2014/main" id="{FD45D777-41B2-33A9-2B18-3F189EAFCDB3}"/>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22</a:t>
            </a:fld>
            <a:endParaRPr lang="fr-FR">
              <a:solidFill>
                <a:srgbClr val="F2F2F2"/>
              </a:solidFill>
            </a:endParaRPr>
          </a:p>
        </p:txBody>
      </p:sp>
      <p:cxnSp>
        <p:nvCxnSpPr>
          <p:cNvPr id="32" name="Connecteur droit 31">
            <a:extLst>
              <a:ext uri="{FF2B5EF4-FFF2-40B4-BE49-F238E27FC236}">
                <a16:creationId xmlns:a16="http://schemas.microsoft.com/office/drawing/2014/main" id="{DAEC3172-85EB-84D7-9FC4-1EB7792D151F}"/>
              </a:ext>
            </a:extLst>
          </p:cNvPr>
          <p:cNvCxnSpPr>
            <a:cxnSpLocks/>
          </p:cNvCxnSpPr>
          <p:nvPr/>
        </p:nvCxnSpPr>
        <p:spPr>
          <a:xfrm flipV="1">
            <a:off x="9831186" y="3809695"/>
            <a:ext cx="0" cy="1356907"/>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77E078FE-B209-5137-3730-8306F769F1EE}"/>
              </a:ext>
            </a:extLst>
          </p:cNvPr>
          <p:cNvSpPr txBox="1"/>
          <p:nvPr/>
        </p:nvSpPr>
        <p:spPr>
          <a:xfrm>
            <a:off x="9352865" y="3578862"/>
            <a:ext cx="457666" cy="461665"/>
          </a:xfrm>
          <a:prstGeom prst="rect">
            <a:avLst/>
          </a:prstGeom>
          <a:noFill/>
        </p:spPr>
        <p:txBody>
          <a:bodyPr wrap="square" rtlCol="0">
            <a:spAutoFit/>
          </a:bodyPr>
          <a:lstStyle/>
          <a:p>
            <a:pPr algn="r"/>
            <a:r>
              <a:rPr lang="fr-BE" sz="2400" dirty="0">
                <a:solidFill>
                  <a:srgbClr val="92D050"/>
                </a:solidFill>
                <a:latin typeface="Cambria Math" panose="02040503050406030204" pitchFamily="18" charset="0"/>
                <a:ea typeface="Cambria Math" panose="02040503050406030204" pitchFamily="18" charset="0"/>
              </a:rPr>
              <a:t>∞</a:t>
            </a:r>
            <a:endParaRPr lang="fr-BE" sz="2400" dirty="0">
              <a:solidFill>
                <a:srgbClr val="92D050"/>
              </a:solidFill>
            </a:endParaRPr>
          </a:p>
        </p:txBody>
      </p:sp>
      <p:sp>
        <p:nvSpPr>
          <p:cNvPr id="17" name="Titre 1">
            <a:extLst>
              <a:ext uri="{FF2B5EF4-FFF2-40B4-BE49-F238E27FC236}">
                <a16:creationId xmlns:a16="http://schemas.microsoft.com/office/drawing/2014/main" id="{A6108009-7359-5A0E-E3D5-B51109CFB4AD}"/>
              </a:ext>
            </a:extLst>
          </p:cNvPr>
          <p:cNvSpPr txBox="1">
            <a:spLocks/>
          </p:cNvSpPr>
          <p:nvPr/>
        </p:nvSpPr>
        <p:spPr>
          <a:xfrm>
            <a:off x="3988329" y="962429"/>
            <a:ext cx="7586191" cy="455663"/>
          </a:xfrm>
          <a:prstGeom prst="rect">
            <a:avLst/>
          </a:prstGeom>
          <a:effectLst>
            <a:outerShdw blurRad="25400" dir="17880000">
              <a:srgbClr val="000000">
                <a:alpha val="46000"/>
              </a:srgbClr>
            </a:outerShdw>
          </a:effectLst>
        </p:spPr>
        <p:txBody>
          <a:bodyPr vert="horz" lIns="91440" tIns="45720" rIns="91440" bIns="45720" rtlCol="0" anchor="b">
            <a:normAutofit fontScale="92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sz="2800" dirty="0" err="1">
                <a:ln>
                  <a:solidFill>
                    <a:srgbClr val="404040">
                      <a:alpha val="10000"/>
                    </a:srgbClr>
                  </a:solidFill>
                </a:ln>
                <a:solidFill>
                  <a:srgbClr val="DADADA"/>
                </a:solidFill>
              </a:rPr>
              <a:t>Nyquist</a:t>
            </a:r>
            <a:endParaRPr lang="fr-BE" sz="2800" dirty="0">
              <a:ln>
                <a:solidFill>
                  <a:srgbClr val="404040">
                    <a:alpha val="10000"/>
                  </a:srgbClr>
                </a:solidFill>
              </a:ln>
              <a:solidFill>
                <a:srgbClr val="DADADA"/>
              </a:solidFill>
            </a:endParaRPr>
          </a:p>
        </p:txBody>
      </p:sp>
      <p:sp>
        <p:nvSpPr>
          <p:cNvPr id="9" name="Rectangle 8">
            <a:extLst>
              <a:ext uri="{FF2B5EF4-FFF2-40B4-BE49-F238E27FC236}">
                <a16:creationId xmlns:a16="http://schemas.microsoft.com/office/drawing/2014/main" id="{E7405BB5-BDA0-4A17-15F4-43850301A133}"/>
              </a:ext>
            </a:extLst>
          </p:cNvPr>
          <p:cNvSpPr/>
          <p:nvPr/>
        </p:nvSpPr>
        <p:spPr>
          <a:xfrm>
            <a:off x="6189518" y="1931163"/>
            <a:ext cx="3771898" cy="181618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2"/>
                </a:solidFill>
                <a:latin typeface="Times New Roman" panose="02020603050405020304" pitchFamily="18" charset="0"/>
                <a:cs typeface="Times New Roman" panose="02020603050405020304" pitchFamily="18" charset="0"/>
              </a:rPr>
              <a:t>ω</a:t>
            </a:r>
            <a:r>
              <a:rPr lang="fr-FR" dirty="0">
                <a:solidFill>
                  <a:schemeClr val="bg2"/>
                </a:solidFill>
                <a:latin typeface="Times New Roman" panose="02020603050405020304" pitchFamily="18" charset="0"/>
                <a:cs typeface="Times New Roman" panose="02020603050405020304" pitchFamily="18" charset="0"/>
              </a:rPr>
              <a:t> &lt; 0 </a:t>
            </a:r>
            <a:r>
              <a:rPr lang="fr-FR" dirty="0">
                <a:solidFill>
                  <a:schemeClr val="bg2"/>
                </a:solidFill>
                <a:latin typeface="Times New Roman" panose="02020603050405020304" pitchFamily="18" charset="0"/>
                <a:cs typeface="Times New Roman" panose="02020603050405020304" pitchFamily="18" charset="0"/>
                <a:sym typeface="Wingdings" panose="05000000000000000000" pitchFamily="2" charset="2"/>
              </a:rPr>
              <a:t> </a:t>
            </a:r>
            <a:r>
              <a:rPr lang="fr-FR" dirty="0">
                <a:solidFill>
                  <a:schemeClr val="bg2"/>
                </a:solidFill>
                <a:latin typeface="Times New Roman" panose="02020603050405020304" pitchFamily="18" charset="0"/>
                <a:cs typeface="Times New Roman" panose="02020603050405020304" pitchFamily="18" charset="0"/>
              </a:rPr>
              <a:t>Impossible</a:t>
            </a:r>
            <a:endParaRPr lang="fr-BE" dirty="0">
              <a:solidFill>
                <a:schemeClr val="bg2"/>
              </a:solidFill>
            </a:endParaRPr>
          </a:p>
        </p:txBody>
      </p:sp>
      <p:sp>
        <p:nvSpPr>
          <p:cNvPr id="8" name="ZoneTexte 7">
            <a:extLst>
              <a:ext uri="{FF2B5EF4-FFF2-40B4-BE49-F238E27FC236}">
                <a16:creationId xmlns:a16="http://schemas.microsoft.com/office/drawing/2014/main" id="{80141192-E152-256D-D3A1-620207A141DE}"/>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Tree>
    <p:extLst>
      <p:ext uri="{BB962C8B-B14F-4D97-AF65-F5344CB8AC3E}">
        <p14:creationId xmlns:p14="http://schemas.microsoft.com/office/powerpoint/2010/main" val="2016432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left)">
                                      <p:cBhvr>
                                        <p:cTn id="15" dur="500"/>
                                        <p:tgtEl>
                                          <p:spTgt spid="1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4" presetClass="emph" presetSubtype="0" fill="hold" grpId="0" nodeType="clickEffect">
                                  <p:stCondLst>
                                    <p:cond delay="0"/>
                                  </p:stCondLst>
                                  <p:iterate type="lt">
                                    <p:tmPct val="10000"/>
                                  </p:iterate>
                                  <p:childTnLst>
                                    <p:animMotion origin="layout" path="M 0.0 0.0 L 0.0 -0.07213" pathEditMode="relative" ptsTypes="">
                                      <p:cBhvr>
                                        <p:cTn id="24" dur="250" accel="50000" decel="50000" autoRev="1" fill="hold">
                                          <p:stCondLst>
                                            <p:cond delay="0"/>
                                          </p:stCondLst>
                                        </p:cTn>
                                        <p:tgtEl>
                                          <p:spTgt spid="8"/>
                                        </p:tgtEl>
                                        <p:attrNameLst>
                                          <p:attrName>ppt_x</p:attrName>
                                          <p:attrName>ppt_y</p:attrName>
                                        </p:attrNameLst>
                                      </p:cBhvr>
                                    </p:animMotion>
                                    <p:animRot by="1500000">
                                      <p:cBhvr>
                                        <p:cTn id="25" dur="125" fill="hold">
                                          <p:stCondLst>
                                            <p:cond delay="0"/>
                                          </p:stCondLst>
                                        </p:cTn>
                                        <p:tgtEl>
                                          <p:spTgt spid="8"/>
                                        </p:tgtEl>
                                        <p:attrNameLst>
                                          <p:attrName>r</p:attrName>
                                        </p:attrNameLst>
                                      </p:cBhvr>
                                    </p:animRot>
                                    <p:animRot by="-1500000">
                                      <p:cBhvr>
                                        <p:cTn id="26" dur="125" fill="hold">
                                          <p:stCondLst>
                                            <p:cond delay="125"/>
                                          </p:stCondLst>
                                        </p:cTn>
                                        <p:tgtEl>
                                          <p:spTgt spid="8"/>
                                        </p:tgtEl>
                                        <p:attrNameLst>
                                          <p:attrName>r</p:attrName>
                                        </p:attrNameLst>
                                      </p:cBhvr>
                                    </p:animRot>
                                    <p:animRot by="-1500000">
                                      <p:cBhvr>
                                        <p:cTn id="27" dur="125" fill="hold">
                                          <p:stCondLst>
                                            <p:cond delay="250"/>
                                          </p:stCondLst>
                                        </p:cTn>
                                        <p:tgtEl>
                                          <p:spTgt spid="8"/>
                                        </p:tgtEl>
                                        <p:attrNameLst>
                                          <p:attrName>r</p:attrName>
                                        </p:attrNameLst>
                                      </p:cBhvr>
                                    </p:animRot>
                                    <p:animRot by="1500000">
                                      <p:cBhvr>
                                        <p:cTn id="28"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DD098-B710-BB05-6562-97FCAACEC325}"/>
            </a:ext>
          </a:extLst>
        </p:cNvPr>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8821CE8D-C61D-97DF-C452-7ABAB964F9FA}"/>
              </a:ext>
            </a:extLst>
          </p:cNvPr>
          <p:cNvSpPr>
            <a:spLocks noGrp="1"/>
          </p:cNvSpPr>
          <p:nvPr>
            <p:ph idx="1"/>
          </p:nvPr>
        </p:nvSpPr>
        <p:spPr>
          <a:xfrm>
            <a:off x="838200" y="1732449"/>
            <a:ext cx="3150130" cy="4482084"/>
          </a:xfrm>
          <a:effectLst/>
        </p:spPr>
        <p:txBody>
          <a:bodyPr anchor="ctr">
            <a:normAutofit/>
          </a:bodyPr>
          <a:lstStyle/>
          <a:p>
            <a:pPr marL="36900" indent="0" algn="ctr">
              <a:buNone/>
            </a:pPr>
            <a:r>
              <a:rPr lang="fr-BE" sz="1600" dirty="0">
                <a:ln>
                  <a:solidFill>
                    <a:schemeClr val="bg2">
                      <a:alpha val="10000"/>
                    </a:schemeClr>
                  </a:solidFill>
                </a:ln>
                <a:solidFill>
                  <a:srgbClr val="DADADA"/>
                </a:solidFill>
                <a:effectLst/>
              </a:rPr>
              <a:t>Gain à l’origine = </a:t>
            </a:r>
            <a:r>
              <a:rPr lang="fr-BE" sz="1600" dirty="0">
                <a:ln>
                  <a:solidFill>
                    <a:schemeClr val="bg2">
                      <a:alpha val="10000"/>
                    </a:schemeClr>
                  </a:solidFill>
                </a:ln>
                <a:solidFill>
                  <a:srgbClr val="DADADA"/>
                </a:solidFill>
                <a:effectLst/>
                <a:latin typeface="Cambria Math" panose="02040503050406030204" pitchFamily="18" charset="0"/>
                <a:ea typeface="Cambria Math" panose="02040503050406030204" pitchFamily="18" charset="0"/>
              </a:rPr>
              <a:t>∞</a:t>
            </a:r>
            <a:r>
              <a:rPr lang="fr-BE" sz="1600" dirty="0">
                <a:ln>
                  <a:solidFill>
                    <a:schemeClr val="bg2">
                      <a:alpha val="10000"/>
                    </a:schemeClr>
                  </a:solidFill>
                </a:ln>
                <a:solidFill>
                  <a:srgbClr val="DADADA"/>
                </a:solidFill>
                <a:effectLst/>
              </a:rPr>
              <a:t> </a:t>
            </a:r>
            <a:r>
              <a:rPr lang="fr-BE" sz="1600" dirty="0">
                <a:ln>
                  <a:solidFill>
                    <a:schemeClr val="bg2">
                      <a:alpha val="10000"/>
                    </a:schemeClr>
                  </a:solidFill>
                </a:ln>
                <a:solidFill>
                  <a:srgbClr val="DADADA"/>
                </a:solidFill>
                <a:effectLst/>
                <a:sym typeface="Wingdings" panose="05000000000000000000" pitchFamily="2" charset="2"/>
              </a:rPr>
              <a:t> système </a:t>
            </a:r>
            <a:r>
              <a:rPr lang="fr-BE" sz="1600" b="1" u="sng" dirty="0">
                <a:ln>
                  <a:solidFill>
                    <a:schemeClr val="bg2">
                      <a:alpha val="10000"/>
                    </a:schemeClr>
                  </a:solidFill>
                </a:ln>
                <a:solidFill>
                  <a:srgbClr val="DADADA"/>
                </a:solidFill>
                <a:effectLst/>
                <a:sym typeface="Wingdings" panose="05000000000000000000" pitchFamily="2" charset="2"/>
              </a:rPr>
              <a:t>instable en boucle ouverte</a:t>
            </a:r>
          </a:p>
          <a:p>
            <a:pPr marL="36900" indent="0" algn="ctr">
              <a:buNone/>
            </a:pPr>
            <a:endParaRPr lang="fr-BE" sz="1600" dirty="0">
              <a:ln>
                <a:solidFill>
                  <a:schemeClr val="bg2">
                    <a:alpha val="10000"/>
                  </a:schemeClr>
                </a:solidFill>
              </a:ln>
              <a:solidFill>
                <a:srgbClr val="DADADA"/>
              </a:solidFill>
              <a:effectLst/>
              <a:sym typeface="Wingdings" panose="05000000000000000000" pitchFamily="2" charset="2"/>
            </a:endParaRPr>
          </a:p>
          <a:p>
            <a:pPr marL="36900" indent="0" algn="ctr">
              <a:buNone/>
            </a:pPr>
            <a:r>
              <a:rPr lang="fr-BE" sz="1600" dirty="0">
                <a:ln>
                  <a:solidFill>
                    <a:schemeClr val="bg2">
                      <a:alpha val="10000"/>
                    </a:schemeClr>
                  </a:solidFill>
                </a:ln>
                <a:solidFill>
                  <a:schemeClr val="bg2"/>
                </a:solidFill>
                <a:effectLst/>
                <a:sym typeface="Wingdings" panose="05000000000000000000" pitchFamily="2" charset="2"/>
              </a:rPr>
              <a:t>Point critique « -1 » sur la </a:t>
            </a:r>
            <a:r>
              <a:rPr lang="fr-BE" sz="1600" b="1" dirty="0">
                <a:ln>
                  <a:solidFill>
                    <a:schemeClr val="bg2">
                      <a:alpha val="10000"/>
                    </a:schemeClr>
                  </a:solidFill>
                </a:ln>
                <a:solidFill>
                  <a:schemeClr val="bg2"/>
                </a:solidFill>
                <a:effectLst/>
                <a:sym typeface="Wingdings" panose="05000000000000000000" pitchFamily="2" charset="2"/>
              </a:rPr>
              <a:t>gauche</a:t>
            </a:r>
            <a:r>
              <a:rPr lang="fr-BE" sz="1600" dirty="0">
                <a:ln>
                  <a:solidFill>
                    <a:schemeClr val="bg2">
                      <a:alpha val="10000"/>
                    </a:schemeClr>
                  </a:solidFill>
                </a:ln>
                <a:solidFill>
                  <a:schemeClr val="bg2"/>
                </a:solidFill>
                <a:effectLst/>
                <a:sym typeface="Wingdings" panose="05000000000000000000" pitchFamily="2" charset="2"/>
              </a:rPr>
              <a:t> du contour  système </a:t>
            </a:r>
            <a:r>
              <a:rPr lang="fr-BE" sz="1600" b="1" u="sng" dirty="0">
                <a:ln>
                  <a:solidFill>
                    <a:schemeClr val="bg2">
                      <a:alpha val="10000"/>
                    </a:schemeClr>
                  </a:solidFill>
                </a:ln>
                <a:solidFill>
                  <a:schemeClr val="bg2"/>
                </a:solidFill>
                <a:effectLst/>
                <a:sym typeface="Wingdings" panose="05000000000000000000" pitchFamily="2" charset="2"/>
              </a:rPr>
              <a:t>stable en boucle fermée à retour unitaire</a:t>
            </a:r>
          </a:p>
        </p:txBody>
      </p:sp>
      <p:sp>
        <p:nvSpPr>
          <p:cNvPr id="2" name="Titre 1">
            <a:extLst>
              <a:ext uri="{FF2B5EF4-FFF2-40B4-BE49-F238E27FC236}">
                <a16:creationId xmlns:a16="http://schemas.microsoft.com/office/drawing/2014/main" id="{DD0B6479-CCA7-4815-49D0-31A74944203F}"/>
              </a:ext>
            </a:extLst>
          </p:cNvPr>
          <p:cNvSpPr>
            <a:spLocks noGrp="1"/>
          </p:cNvSpPr>
          <p:nvPr>
            <p:ph type="title"/>
          </p:nvPr>
        </p:nvSpPr>
        <p:spPr>
          <a:xfrm>
            <a:off x="913795" y="609600"/>
            <a:ext cx="3078749" cy="970450"/>
          </a:xfrm>
        </p:spPr>
        <p:txBody>
          <a:bodyPr anchor="b">
            <a:normAutofit/>
          </a:bodyPr>
          <a:lstStyle/>
          <a:p>
            <a:pPr algn="l"/>
            <a:r>
              <a:rPr lang="fr-BE" sz="2800" dirty="0">
                <a:ln>
                  <a:solidFill>
                    <a:srgbClr val="404040">
                      <a:alpha val="10000"/>
                    </a:srgbClr>
                  </a:solidFill>
                </a:ln>
                <a:solidFill>
                  <a:srgbClr val="DADADA"/>
                </a:solidFill>
              </a:rPr>
              <a:t>Système n°2</a:t>
            </a:r>
          </a:p>
        </p:txBody>
      </p:sp>
      <p:sp>
        <p:nvSpPr>
          <p:cNvPr id="4" name="Espace réservé du numéro de diapositive 3">
            <a:extLst>
              <a:ext uri="{FF2B5EF4-FFF2-40B4-BE49-F238E27FC236}">
                <a16:creationId xmlns:a16="http://schemas.microsoft.com/office/drawing/2014/main" id="{B17AB79F-42DC-CC6C-EC30-0102B8FF3755}"/>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23</a:t>
            </a:fld>
            <a:endParaRPr lang="fr-FR">
              <a:solidFill>
                <a:srgbClr val="F2F2F2"/>
              </a:solidFill>
            </a:endParaRPr>
          </a:p>
        </p:txBody>
      </p:sp>
      <p:sp>
        <p:nvSpPr>
          <p:cNvPr id="17" name="Titre 1">
            <a:extLst>
              <a:ext uri="{FF2B5EF4-FFF2-40B4-BE49-F238E27FC236}">
                <a16:creationId xmlns:a16="http://schemas.microsoft.com/office/drawing/2014/main" id="{0F9D1BD9-CDD0-F33C-F1F1-6F05F19B5879}"/>
              </a:ext>
            </a:extLst>
          </p:cNvPr>
          <p:cNvSpPr txBox="1">
            <a:spLocks/>
          </p:cNvSpPr>
          <p:nvPr/>
        </p:nvSpPr>
        <p:spPr>
          <a:xfrm>
            <a:off x="3988329" y="962429"/>
            <a:ext cx="7586191" cy="455663"/>
          </a:xfrm>
          <a:prstGeom prst="rect">
            <a:avLst/>
          </a:prstGeom>
          <a:effectLst>
            <a:outerShdw blurRad="25400" dir="17880000">
              <a:srgbClr val="000000">
                <a:alpha val="46000"/>
              </a:srgbClr>
            </a:outerShdw>
          </a:effectLst>
        </p:spPr>
        <p:txBody>
          <a:bodyPr vert="horz" lIns="91440" tIns="45720" rIns="91440" bIns="45720" rtlCol="0" anchor="b">
            <a:normAutofit fontScale="92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sz="2800" dirty="0" err="1">
                <a:ln>
                  <a:solidFill>
                    <a:srgbClr val="404040">
                      <a:alpha val="10000"/>
                    </a:srgbClr>
                  </a:solidFill>
                </a:ln>
                <a:solidFill>
                  <a:srgbClr val="DADADA"/>
                </a:solidFill>
              </a:rPr>
              <a:t>Nyquist</a:t>
            </a:r>
            <a:endParaRPr lang="fr-BE" sz="2800" dirty="0">
              <a:ln>
                <a:solidFill>
                  <a:srgbClr val="404040">
                    <a:alpha val="10000"/>
                  </a:srgbClr>
                </a:solidFill>
              </a:ln>
              <a:solidFill>
                <a:srgbClr val="DADADA"/>
              </a:solidFill>
            </a:endParaRPr>
          </a:p>
        </p:txBody>
      </p:sp>
      <p:pic>
        <p:nvPicPr>
          <p:cNvPr id="5" name="Espace réservé du contenu 5">
            <a:extLst>
              <a:ext uri="{FF2B5EF4-FFF2-40B4-BE49-F238E27FC236}">
                <a16:creationId xmlns:a16="http://schemas.microsoft.com/office/drawing/2014/main" id="{A298B11C-AAEA-0960-3F5B-D1EED2767081}"/>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5580000" y="1800000"/>
            <a:ext cx="4500000" cy="4500000"/>
          </a:xfrm>
          <a:prstGeom prst="rect">
            <a:avLst/>
          </a:prstGeom>
        </p:spPr>
      </p:pic>
      <p:sp>
        <p:nvSpPr>
          <p:cNvPr id="7" name="Ellipse 6">
            <a:extLst>
              <a:ext uri="{FF2B5EF4-FFF2-40B4-BE49-F238E27FC236}">
                <a16:creationId xmlns:a16="http://schemas.microsoft.com/office/drawing/2014/main" id="{97D41A5B-F978-3959-7989-07CFF1F367FC}"/>
              </a:ext>
            </a:extLst>
          </p:cNvPr>
          <p:cNvSpPr/>
          <p:nvPr/>
        </p:nvSpPr>
        <p:spPr>
          <a:xfrm>
            <a:off x="8434393" y="3554435"/>
            <a:ext cx="532436" cy="439838"/>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ZoneTexte 10">
            <a:extLst>
              <a:ext uri="{FF2B5EF4-FFF2-40B4-BE49-F238E27FC236}">
                <a16:creationId xmlns:a16="http://schemas.microsoft.com/office/drawing/2014/main" id="{B2D236FC-2D97-4096-C6E8-68D3DD112669}"/>
              </a:ext>
            </a:extLst>
          </p:cNvPr>
          <p:cNvSpPr txBox="1"/>
          <p:nvPr/>
        </p:nvSpPr>
        <p:spPr>
          <a:xfrm>
            <a:off x="838199" y="4056618"/>
            <a:ext cx="3150130" cy="830997"/>
          </a:xfrm>
          <a:prstGeom prst="rect">
            <a:avLst/>
          </a:prstGeom>
          <a:noFill/>
        </p:spPr>
        <p:txBody>
          <a:bodyPr wrap="square">
            <a:spAutoFit/>
          </a:bodyPr>
          <a:lstStyle/>
          <a:p>
            <a:pPr marL="36900" indent="0" algn="ctr">
              <a:buNone/>
            </a:pPr>
            <a:r>
              <a:rPr lang="fr-BE" sz="1600" dirty="0">
                <a:ln>
                  <a:solidFill>
                    <a:schemeClr val="bg2">
                      <a:alpha val="10000"/>
                    </a:schemeClr>
                  </a:solidFill>
                </a:ln>
                <a:solidFill>
                  <a:schemeClr val="tx1"/>
                </a:solidFill>
                <a:effectLst/>
                <a:sym typeface="Wingdings" panose="05000000000000000000" pitchFamily="2" charset="2"/>
              </a:rPr>
              <a:t>Point critique « -1 » sur la </a:t>
            </a:r>
            <a:r>
              <a:rPr lang="fr-BE" sz="1600" b="1" dirty="0">
                <a:ln>
                  <a:solidFill>
                    <a:schemeClr val="bg2">
                      <a:alpha val="10000"/>
                    </a:schemeClr>
                  </a:solidFill>
                </a:ln>
                <a:solidFill>
                  <a:schemeClr val="tx1"/>
                </a:solidFill>
                <a:effectLst/>
                <a:sym typeface="Wingdings" panose="05000000000000000000" pitchFamily="2" charset="2"/>
              </a:rPr>
              <a:t>gauche</a:t>
            </a:r>
            <a:r>
              <a:rPr lang="fr-BE" sz="1600" dirty="0">
                <a:ln>
                  <a:solidFill>
                    <a:schemeClr val="bg2">
                      <a:alpha val="10000"/>
                    </a:schemeClr>
                  </a:solidFill>
                </a:ln>
                <a:solidFill>
                  <a:schemeClr val="tx1"/>
                </a:solidFill>
                <a:effectLst/>
                <a:sym typeface="Wingdings" panose="05000000000000000000" pitchFamily="2" charset="2"/>
              </a:rPr>
              <a:t> du contour  système </a:t>
            </a:r>
            <a:r>
              <a:rPr lang="fr-BE" sz="1600" b="1" u="sng" dirty="0">
                <a:ln>
                  <a:solidFill>
                    <a:schemeClr val="bg2">
                      <a:alpha val="10000"/>
                    </a:schemeClr>
                  </a:solidFill>
                </a:ln>
                <a:solidFill>
                  <a:schemeClr val="tx1"/>
                </a:solidFill>
                <a:effectLst/>
                <a:sym typeface="Wingdings" panose="05000000000000000000" pitchFamily="2" charset="2"/>
              </a:rPr>
              <a:t>stable en boucle fermée à retour unitaire</a:t>
            </a:r>
          </a:p>
        </p:txBody>
      </p:sp>
      <p:sp>
        <p:nvSpPr>
          <p:cNvPr id="13" name="ZoneTexte 12">
            <a:extLst>
              <a:ext uri="{FF2B5EF4-FFF2-40B4-BE49-F238E27FC236}">
                <a16:creationId xmlns:a16="http://schemas.microsoft.com/office/drawing/2014/main" id="{B27A0D1A-10C1-E8A3-B88C-EE8383483D7E}"/>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Tree>
    <p:extLst>
      <p:ext uri="{BB962C8B-B14F-4D97-AF65-F5344CB8AC3E}">
        <p14:creationId xmlns:p14="http://schemas.microsoft.com/office/powerpoint/2010/main" val="1302011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4912D-BEB1-1E5E-3D29-DF84D81C39D1}"/>
            </a:ext>
          </a:extLst>
        </p:cNvPr>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21886AF1-D4D1-E154-D70F-37F543984E4B}"/>
              </a:ext>
            </a:extLst>
          </p:cNvPr>
          <p:cNvSpPr>
            <a:spLocks noGrp="1"/>
          </p:cNvSpPr>
          <p:nvPr>
            <p:ph idx="1"/>
          </p:nvPr>
        </p:nvSpPr>
        <p:spPr>
          <a:xfrm>
            <a:off x="913795" y="1732449"/>
            <a:ext cx="3078749" cy="4482084"/>
          </a:xfrm>
          <a:effectLst/>
        </p:spPr>
        <p:txBody>
          <a:bodyPr anchor="ctr">
            <a:normAutofit/>
          </a:bodyPr>
          <a:lstStyle/>
          <a:p>
            <a:r>
              <a:rPr lang="fr-BE" sz="1600" dirty="0">
                <a:ln>
                  <a:solidFill>
                    <a:srgbClr val="404040">
                      <a:alpha val="10000"/>
                    </a:srgbClr>
                  </a:solidFill>
                </a:ln>
                <a:solidFill>
                  <a:srgbClr val="DADADA"/>
                </a:solidFill>
                <a:effectLst/>
                <a:ea typeface="Cambria Math" panose="02040503050406030204" pitchFamily="18" charset="0"/>
              </a:rPr>
              <a:t>Déphasage à l’origine de 90°</a:t>
            </a: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1 pôle à l’origine</a:t>
            </a:r>
          </a:p>
          <a:p>
            <a:r>
              <a:rPr lang="fr-BE" sz="1600" dirty="0">
                <a:ln>
                  <a:solidFill>
                    <a:srgbClr val="404040">
                      <a:alpha val="10000"/>
                    </a:srgbClr>
                  </a:solidFill>
                </a:ln>
                <a:solidFill>
                  <a:srgbClr val="DADADA"/>
                </a:solidFill>
                <a:effectLst/>
              </a:rPr>
              <a:t>Déphasage global de -180°</a:t>
            </a:r>
            <a:endParaRPr lang="fr-BE" sz="1600" baseline="-25000" dirty="0">
              <a:ln>
                <a:solidFill>
                  <a:srgbClr val="404040">
                    <a:alpha val="10000"/>
                  </a:srgbClr>
                </a:solidFill>
              </a:ln>
              <a:solidFill>
                <a:srgbClr val="DADADA"/>
              </a:solidFill>
              <a:effectLst/>
            </a:endParaRPr>
          </a:p>
          <a:p>
            <a:pPr marL="36900" indent="0">
              <a:buNone/>
            </a:pP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DADADA"/>
                </a:solidFill>
                <a:effectLst/>
              </a:rPr>
              <a:t> 2 pôles</a:t>
            </a:r>
          </a:p>
          <a:p>
            <a:endParaRPr lang="fr-BE" sz="1600" dirty="0">
              <a:ln>
                <a:solidFill>
                  <a:srgbClr val="404040">
                    <a:alpha val="10000"/>
                  </a:srgbClr>
                </a:solidFill>
              </a:ln>
              <a:solidFill>
                <a:srgbClr val="DADADA"/>
              </a:solidFill>
              <a:effectLst/>
            </a:endParaRPr>
          </a:p>
          <a:p>
            <a:endParaRPr lang="fr-BE" sz="1600" dirty="0">
              <a:ln>
                <a:solidFill>
                  <a:srgbClr val="404040">
                    <a:alpha val="10000"/>
                  </a:srgbClr>
                </a:solidFill>
              </a:ln>
              <a:solidFill>
                <a:srgbClr val="DADADA"/>
              </a:solidFill>
              <a:effectLst/>
            </a:endParaRPr>
          </a:p>
          <a:p>
            <a:pPr marL="36900" indent="0" algn="ctr">
              <a:buNone/>
            </a:pPr>
            <a:r>
              <a:rPr lang="fr-BE" sz="1600" b="1" dirty="0">
                <a:ln>
                  <a:solidFill>
                    <a:srgbClr val="404040">
                      <a:alpha val="10000"/>
                    </a:srgbClr>
                  </a:solidFill>
                </a:ln>
                <a:solidFill>
                  <a:srgbClr val="DADADA"/>
                </a:solidFill>
                <a:effectLst/>
              </a:rPr>
              <a:t>Système d’</a:t>
            </a:r>
            <a:r>
              <a:rPr lang="fr-BE" sz="1600" b="1" u="sng" dirty="0">
                <a:ln>
                  <a:solidFill>
                    <a:srgbClr val="404040">
                      <a:alpha val="10000"/>
                    </a:srgbClr>
                  </a:solidFill>
                </a:ln>
                <a:solidFill>
                  <a:srgbClr val="DADADA"/>
                </a:solidFill>
                <a:effectLst/>
              </a:rPr>
              <a:t>ordre 2</a:t>
            </a:r>
            <a:r>
              <a:rPr lang="fr-BE" sz="1600" b="1" dirty="0">
                <a:ln>
                  <a:solidFill>
                    <a:srgbClr val="404040">
                      <a:alpha val="10000"/>
                    </a:srgbClr>
                  </a:solidFill>
                </a:ln>
                <a:solidFill>
                  <a:srgbClr val="DADADA"/>
                </a:solidFill>
                <a:effectLst/>
              </a:rPr>
              <a:t> et de </a:t>
            </a:r>
            <a:r>
              <a:rPr lang="fr-BE" sz="1600" b="1" u="sng" dirty="0">
                <a:ln>
                  <a:solidFill>
                    <a:srgbClr val="404040">
                      <a:alpha val="10000"/>
                    </a:srgbClr>
                  </a:solidFill>
                </a:ln>
                <a:solidFill>
                  <a:srgbClr val="DADADA"/>
                </a:solidFill>
                <a:effectLst/>
              </a:rPr>
              <a:t>classe 1</a:t>
            </a:r>
          </a:p>
          <a:p>
            <a:pPr marL="36900" indent="0" algn="ctr">
              <a:buNone/>
            </a:pPr>
            <a:r>
              <a:rPr lang="fr-BE" sz="1600" dirty="0">
                <a:ln>
                  <a:solidFill>
                    <a:srgbClr val="404040">
                      <a:alpha val="10000"/>
                    </a:srgbClr>
                  </a:solidFill>
                </a:ln>
                <a:solidFill>
                  <a:srgbClr val="DADADA"/>
                </a:solidFill>
                <a:effectLst/>
              </a:rPr>
              <a:t>Gain à l’origine = </a:t>
            </a:r>
            <a:r>
              <a:rPr lang="fr-BE" sz="1600" dirty="0">
                <a:ln>
                  <a:solidFill>
                    <a:srgbClr val="404040">
                      <a:alpha val="10000"/>
                    </a:srgbClr>
                  </a:solidFill>
                </a:ln>
                <a:solidFill>
                  <a:srgbClr val="DADADA"/>
                </a:solidFill>
                <a:effectLst/>
                <a:latin typeface="Cambria Math" panose="02040503050406030204" pitchFamily="18" charset="0"/>
                <a:ea typeface="Cambria Math" panose="02040503050406030204" pitchFamily="18" charset="0"/>
              </a:rPr>
              <a:t>∞</a:t>
            </a:r>
            <a:r>
              <a:rPr lang="fr-BE" sz="1600" dirty="0">
                <a:ln>
                  <a:solidFill>
                    <a:srgbClr val="404040">
                      <a:alpha val="10000"/>
                    </a:srgbClr>
                  </a:solidFill>
                </a:ln>
                <a:solidFill>
                  <a:srgbClr val="DADADA"/>
                </a:solidFill>
                <a:effectLst/>
              </a:rPr>
              <a:t> </a:t>
            </a:r>
            <a:r>
              <a:rPr lang="fr-BE" sz="1600" dirty="0">
                <a:ln>
                  <a:solidFill>
                    <a:srgbClr val="404040">
                      <a:alpha val="10000"/>
                    </a:srgbClr>
                  </a:solidFill>
                </a:ln>
                <a:solidFill>
                  <a:srgbClr val="DADADA"/>
                </a:solidFill>
                <a:effectLst/>
                <a:sym typeface="Wingdings" panose="05000000000000000000" pitchFamily="2" charset="2"/>
              </a:rPr>
              <a:t> K= ?</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endParaRPr lang="fr-BE" sz="1600" dirty="0">
              <a:ln>
                <a:solidFill>
                  <a:srgbClr val="404040">
                    <a:alpha val="10000"/>
                  </a:srgbClr>
                </a:solidFill>
              </a:ln>
              <a:solidFill>
                <a:srgbClr val="DADADA"/>
              </a:solidFill>
              <a:effectLst/>
            </a:endParaRPr>
          </a:p>
        </p:txBody>
      </p:sp>
      <p:sp>
        <p:nvSpPr>
          <p:cNvPr id="2" name="Titre 1">
            <a:extLst>
              <a:ext uri="{FF2B5EF4-FFF2-40B4-BE49-F238E27FC236}">
                <a16:creationId xmlns:a16="http://schemas.microsoft.com/office/drawing/2014/main" id="{52D6C381-5696-BC89-A653-C60601770689}"/>
              </a:ext>
            </a:extLst>
          </p:cNvPr>
          <p:cNvSpPr>
            <a:spLocks noGrp="1"/>
          </p:cNvSpPr>
          <p:nvPr>
            <p:ph type="title"/>
          </p:nvPr>
        </p:nvSpPr>
        <p:spPr>
          <a:xfrm>
            <a:off x="913795" y="609600"/>
            <a:ext cx="3078749" cy="970450"/>
          </a:xfrm>
        </p:spPr>
        <p:txBody>
          <a:bodyPr anchor="b">
            <a:normAutofit/>
          </a:bodyPr>
          <a:lstStyle/>
          <a:p>
            <a:pPr algn="l"/>
            <a:r>
              <a:rPr lang="fr-BE" sz="2800" dirty="0">
                <a:ln>
                  <a:solidFill>
                    <a:srgbClr val="404040">
                      <a:alpha val="10000"/>
                    </a:srgbClr>
                  </a:solidFill>
                </a:ln>
                <a:solidFill>
                  <a:srgbClr val="DADADA"/>
                </a:solidFill>
              </a:rPr>
              <a:t>Système n°2</a:t>
            </a:r>
          </a:p>
        </p:txBody>
      </p:sp>
      <p:pic>
        <p:nvPicPr>
          <p:cNvPr id="6" name="Espace réservé du contenu 5">
            <a:extLst>
              <a:ext uri="{FF2B5EF4-FFF2-40B4-BE49-F238E27FC236}">
                <a16:creationId xmlns:a16="http://schemas.microsoft.com/office/drawing/2014/main" id="{8C208ACC-E3E9-DAAB-CB53-A7752914FE7E}"/>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4140000" y="1620000"/>
            <a:ext cx="7560000" cy="4500000"/>
          </a:xfrm>
          <a:prstGeom prst="rect">
            <a:avLst/>
          </a:prstGeom>
        </p:spPr>
      </p:pic>
      <p:sp>
        <p:nvSpPr>
          <p:cNvPr id="4" name="Espace réservé du numéro de diapositive 3">
            <a:extLst>
              <a:ext uri="{FF2B5EF4-FFF2-40B4-BE49-F238E27FC236}">
                <a16:creationId xmlns:a16="http://schemas.microsoft.com/office/drawing/2014/main" id="{A27A1165-0A1E-3A53-67F4-0C1AA8958430}"/>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24</a:t>
            </a:fld>
            <a:endParaRPr lang="fr-FR">
              <a:solidFill>
                <a:srgbClr val="F2F2F2"/>
              </a:solidFill>
            </a:endParaRPr>
          </a:p>
        </p:txBody>
      </p:sp>
      <p:cxnSp>
        <p:nvCxnSpPr>
          <p:cNvPr id="26" name="Connecteur droit 25">
            <a:extLst>
              <a:ext uri="{FF2B5EF4-FFF2-40B4-BE49-F238E27FC236}">
                <a16:creationId xmlns:a16="http://schemas.microsoft.com/office/drawing/2014/main" id="{B9098747-B147-4604-07BC-72320D7F7B46}"/>
              </a:ext>
            </a:extLst>
          </p:cNvPr>
          <p:cNvCxnSpPr>
            <a:cxnSpLocks/>
          </p:cNvCxnSpPr>
          <p:nvPr/>
        </p:nvCxnSpPr>
        <p:spPr>
          <a:xfrm>
            <a:off x="4921722" y="3910488"/>
            <a:ext cx="0" cy="1376736"/>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5F051A82-4907-0B8B-5682-DC8D1A7BBBA3}"/>
              </a:ext>
            </a:extLst>
          </p:cNvPr>
          <p:cNvCxnSpPr>
            <a:cxnSpLocks/>
          </p:cNvCxnSpPr>
          <p:nvPr/>
        </p:nvCxnSpPr>
        <p:spPr>
          <a:xfrm flipH="1">
            <a:off x="4921722" y="5287224"/>
            <a:ext cx="6249166"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3DEBE90-E57B-DCC8-1958-1E919135BECC}"/>
              </a:ext>
            </a:extLst>
          </p:cNvPr>
          <p:cNvSpPr txBox="1"/>
          <p:nvPr/>
        </p:nvSpPr>
        <p:spPr>
          <a:xfrm>
            <a:off x="7589624" y="4825559"/>
            <a:ext cx="818007" cy="461665"/>
          </a:xfrm>
          <a:prstGeom prst="rect">
            <a:avLst/>
          </a:prstGeom>
          <a:noFill/>
        </p:spPr>
        <p:txBody>
          <a:bodyPr wrap="square" rtlCol="0">
            <a:spAutoFit/>
          </a:bodyPr>
          <a:lstStyle/>
          <a:p>
            <a:pPr algn="ctr"/>
            <a:r>
              <a:rPr lang="fr-BE" sz="2400" dirty="0">
                <a:solidFill>
                  <a:srgbClr val="00B0F0"/>
                </a:solidFill>
              </a:rPr>
              <a:t>180°</a:t>
            </a:r>
          </a:p>
        </p:txBody>
      </p:sp>
      <p:sp>
        <p:nvSpPr>
          <p:cNvPr id="35" name="ZoneTexte 34">
            <a:extLst>
              <a:ext uri="{FF2B5EF4-FFF2-40B4-BE49-F238E27FC236}">
                <a16:creationId xmlns:a16="http://schemas.microsoft.com/office/drawing/2014/main" id="{447B3FA8-CDFD-D268-DEED-9254BB7ABE00}"/>
              </a:ext>
            </a:extLst>
          </p:cNvPr>
          <p:cNvSpPr txBox="1"/>
          <p:nvPr/>
        </p:nvSpPr>
        <p:spPr>
          <a:xfrm>
            <a:off x="10526241" y="3851915"/>
            <a:ext cx="706020" cy="461665"/>
          </a:xfrm>
          <a:prstGeom prst="rect">
            <a:avLst/>
          </a:prstGeom>
          <a:noFill/>
        </p:spPr>
        <p:txBody>
          <a:bodyPr wrap="square" rtlCol="0">
            <a:spAutoFit/>
          </a:bodyPr>
          <a:lstStyle/>
          <a:p>
            <a:r>
              <a:rPr lang="fr-BE" sz="2400" dirty="0">
                <a:solidFill>
                  <a:schemeClr val="accent1"/>
                </a:solidFill>
              </a:rPr>
              <a:t>90°</a:t>
            </a:r>
          </a:p>
        </p:txBody>
      </p:sp>
      <p:sp>
        <p:nvSpPr>
          <p:cNvPr id="36" name="Flèche : bas 35">
            <a:extLst>
              <a:ext uri="{FF2B5EF4-FFF2-40B4-BE49-F238E27FC236}">
                <a16:creationId xmlns:a16="http://schemas.microsoft.com/office/drawing/2014/main" id="{34B96854-5177-1C84-673C-E1C34D071B77}"/>
              </a:ext>
            </a:extLst>
          </p:cNvPr>
          <p:cNvSpPr/>
          <p:nvPr/>
        </p:nvSpPr>
        <p:spPr>
          <a:xfrm>
            <a:off x="2275497" y="3801230"/>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3" name="Connecteur droit 12">
            <a:extLst>
              <a:ext uri="{FF2B5EF4-FFF2-40B4-BE49-F238E27FC236}">
                <a16:creationId xmlns:a16="http://schemas.microsoft.com/office/drawing/2014/main" id="{3FCCE2C4-BB38-643B-D2EB-42053F5424E7}"/>
              </a:ext>
            </a:extLst>
          </p:cNvPr>
          <p:cNvCxnSpPr>
            <a:cxnSpLocks/>
          </p:cNvCxnSpPr>
          <p:nvPr/>
        </p:nvCxnSpPr>
        <p:spPr>
          <a:xfrm>
            <a:off x="11158660" y="2701636"/>
            <a:ext cx="12228" cy="258558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4D6D2374-EB74-938B-1004-B3FA327D4A3D}"/>
              </a:ext>
            </a:extLst>
          </p:cNvPr>
          <p:cNvSpPr txBox="1">
            <a:spLocks/>
          </p:cNvSpPr>
          <p:nvPr/>
        </p:nvSpPr>
        <p:spPr>
          <a:xfrm>
            <a:off x="3988329" y="962429"/>
            <a:ext cx="7586191" cy="455663"/>
          </a:xfrm>
          <a:prstGeom prst="rect">
            <a:avLst/>
          </a:prstGeom>
          <a:effectLst>
            <a:outerShdw blurRad="25400" dir="17880000">
              <a:srgbClr val="000000">
                <a:alpha val="46000"/>
              </a:srgbClr>
            </a:outerShdw>
          </a:effectLst>
        </p:spPr>
        <p:txBody>
          <a:bodyPr vert="horz" lIns="91440" tIns="45720" rIns="91440" bIns="45720" rtlCol="0" anchor="b">
            <a:normAutofit fontScale="92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sz="2800" dirty="0">
                <a:ln>
                  <a:solidFill>
                    <a:srgbClr val="404040">
                      <a:alpha val="10000"/>
                    </a:srgbClr>
                  </a:solidFill>
                </a:ln>
                <a:solidFill>
                  <a:srgbClr val="DADADA"/>
                </a:solidFill>
              </a:rPr>
              <a:t>Nichols</a:t>
            </a:r>
          </a:p>
        </p:txBody>
      </p:sp>
      <p:sp>
        <p:nvSpPr>
          <p:cNvPr id="10" name="ZoneTexte 9">
            <a:extLst>
              <a:ext uri="{FF2B5EF4-FFF2-40B4-BE49-F238E27FC236}">
                <a16:creationId xmlns:a16="http://schemas.microsoft.com/office/drawing/2014/main" id="{101D59B6-7B80-03BF-28CC-AEF2364AEBAF}"/>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15" name="ZoneTexte 14">
            <a:extLst>
              <a:ext uri="{FF2B5EF4-FFF2-40B4-BE49-F238E27FC236}">
                <a16:creationId xmlns:a16="http://schemas.microsoft.com/office/drawing/2014/main" id="{8059DB1F-7B5B-81C9-9021-F0BC174B5E52}"/>
              </a:ext>
            </a:extLst>
          </p:cNvPr>
          <p:cNvSpPr txBox="1"/>
          <p:nvPr/>
        </p:nvSpPr>
        <p:spPr>
          <a:xfrm>
            <a:off x="10700994" y="2038803"/>
            <a:ext cx="457666" cy="461665"/>
          </a:xfrm>
          <a:prstGeom prst="rect">
            <a:avLst/>
          </a:prstGeom>
          <a:noFill/>
        </p:spPr>
        <p:txBody>
          <a:bodyPr wrap="square" rtlCol="0">
            <a:spAutoFit/>
          </a:bodyPr>
          <a:lstStyle/>
          <a:p>
            <a:pPr algn="r"/>
            <a:r>
              <a:rPr lang="fr-BE" sz="2400" dirty="0">
                <a:solidFill>
                  <a:srgbClr val="92D050"/>
                </a:solidFill>
                <a:latin typeface="Cambria Math" panose="02040503050406030204" pitchFamily="18" charset="0"/>
                <a:ea typeface="Cambria Math" panose="02040503050406030204" pitchFamily="18" charset="0"/>
              </a:rPr>
              <a:t>∞</a:t>
            </a:r>
            <a:endParaRPr lang="fr-BE" sz="2400" dirty="0">
              <a:solidFill>
                <a:srgbClr val="92D050"/>
              </a:solidFill>
            </a:endParaRPr>
          </a:p>
        </p:txBody>
      </p:sp>
      <p:sp>
        <p:nvSpPr>
          <p:cNvPr id="22" name="Demi-cadre 21">
            <a:extLst>
              <a:ext uri="{FF2B5EF4-FFF2-40B4-BE49-F238E27FC236}">
                <a16:creationId xmlns:a16="http://schemas.microsoft.com/office/drawing/2014/main" id="{6DEA26D2-1FD9-278E-40A1-497EA5CE631B}"/>
              </a:ext>
            </a:extLst>
          </p:cNvPr>
          <p:cNvSpPr/>
          <p:nvPr/>
        </p:nvSpPr>
        <p:spPr>
          <a:xfrm rot="17933703">
            <a:off x="8034257" y="3314699"/>
            <a:ext cx="249382" cy="228600"/>
          </a:xfrm>
          <a:prstGeom prst="halfFrame">
            <a:avLst>
              <a:gd name="adj1" fmla="val 14966"/>
              <a:gd name="adj2" fmla="val 14966"/>
            </a:avLst>
          </a:prstGeom>
          <a:solidFill>
            <a:srgbClr val="1F77B4"/>
          </a:solidFill>
          <a:ln>
            <a:solidFill>
              <a:srgbClr val="1F77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cxnSp>
        <p:nvCxnSpPr>
          <p:cNvPr id="32" name="Connecteur droit 31">
            <a:extLst>
              <a:ext uri="{FF2B5EF4-FFF2-40B4-BE49-F238E27FC236}">
                <a16:creationId xmlns:a16="http://schemas.microsoft.com/office/drawing/2014/main" id="{CEBBE095-2AFD-D236-70C5-8BDB56B7B390}"/>
              </a:ext>
            </a:extLst>
          </p:cNvPr>
          <p:cNvCxnSpPr>
            <a:cxnSpLocks/>
          </p:cNvCxnSpPr>
          <p:nvPr/>
        </p:nvCxnSpPr>
        <p:spPr>
          <a:xfrm flipV="1">
            <a:off x="11164087" y="1836358"/>
            <a:ext cx="0" cy="1010175"/>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32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0"/>
                                        </p:tgtEl>
                                        <p:attrNameLst>
                                          <p:attrName>ppt_x</p:attrName>
                                          <p:attrName>ppt_y</p:attrName>
                                        </p:attrNameLst>
                                      </p:cBhvr>
                                    </p:animMotion>
                                    <p:animRot by="1500000">
                                      <p:cBhvr>
                                        <p:cTn id="12" dur="125" fill="hold">
                                          <p:stCondLst>
                                            <p:cond delay="0"/>
                                          </p:stCondLst>
                                        </p:cTn>
                                        <p:tgtEl>
                                          <p:spTgt spid="10"/>
                                        </p:tgtEl>
                                        <p:attrNameLst>
                                          <p:attrName>r</p:attrName>
                                        </p:attrNameLst>
                                      </p:cBhvr>
                                    </p:animRot>
                                    <p:animRot by="-1500000">
                                      <p:cBhvr>
                                        <p:cTn id="13" dur="125" fill="hold">
                                          <p:stCondLst>
                                            <p:cond delay="125"/>
                                          </p:stCondLst>
                                        </p:cTn>
                                        <p:tgtEl>
                                          <p:spTgt spid="10"/>
                                        </p:tgtEl>
                                        <p:attrNameLst>
                                          <p:attrName>r</p:attrName>
                                        </p:attrNameLst>
                                      </p:cBhvr>
                                    </p:animRot>
                                    <p:animRot by="-1500000">
                                      <p:cBhvr>
                                        <p:cTn id="14" dur="125" fill="hold">
                                          <p:stCondLst>
                                            <p:cond delay="250"/>
                                          </p:stCondLst>
                                        </p:cTn>
                                        <p:tgtEl>
                                          <p:spTgt spid="10"/>
                                        </p:tgtEl>
                                        <p:attrNameLst>
                                          <p:attrName>r</p:attrName>
                                        </p:attrNameLst>
                                      </p:cBhvr>
                                    </p:animRot>
                                    <p:animRot by="1500000">
                                      <p:cBhvr>
                                        <p:cTn id="15" dur="125" fill="hold">
                                          <p:stCondLst>
                                            <p:cond delay="375"/>
                                          </p:stCondLst>
                                        </p:cTn>
                                        <p:tgtEl>
                                          <p:spTgt spid="10"/>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wipe(left)">
                                      <p:cBhvr>
                                        <p:cTn id="28" dur="50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wipe(left)">
                                      <p:cBhvr>
                                        <p:cTn id="33" dur="500"/>
                                        <p:tgtEl>
                                          <p:spTgt spid="1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childTnLst>
                          </p:cTn>
                        </p:par>
                        <p:par>
                          <p:cTn id="39" fill="hold">
                            <p:stCondLst>
                              <p:cond delay="500"/>
                            </p:stCondLst>
                            <p:childTnLst>
                              <p:par>
                                <p:cTn id="40" presetID="22" presetClass="entr" presetSubtype="2"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12">
                                            <p:txEl>
                                              <p:pRg st="2" end="2"/>
                                            </p:txEl>
                                          </p:spTgt>
                                        </p:tgtEl>
                                        <p:attrNameLst>
                                          <p:attrName>style.visibility</p:attrName>
                                        </p:attrNameLst>
                                      </p:cBhvr>
                                      <p:to>
                                        <p:strVal val="visible"/>
                                      </p:to>
                                    </p:set>
                                    <p:animEffect transition="in" filter="wipe(left)">
                                      <p:cBhvr>
                                        <p:cTn id="50" dur="500"/>
                                        <p:tgtEl>
                                          <p:spTgt spid="1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animEffect transition="in" filter="wipe(left)">
                                      <p:cBhvr>
                                        <p:cTn id="55" dur="500"/>
                                        <p:tgtEl>
                                          <p:spTgt spid="12">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up)">
                                      <p:cBhvr>
                                        <p:cTn id="60" dur="500"/>
                                        <p:tgtEl>
                                          <p:spTgt spid="36"/>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12">
                                            <p:txEl>
                                              <p:pRg st="6" end="6"/>
                                            </p:txEl>
                                          </p:spTgt>
                                        </p:tgtEl>
                                        <p:attrNameLst>
                                          <p:attrName>style.visibility</p:attrName>
                                        </p:attrNameLst>
                                      </p:cBhvr>
                                      <p:to>
                                        <p:strVal val="visible"/>
                                      </p:to>
                                    </p:set>
                                    <p:animEffect transition="in" filter="wipe(left)">
                                      <p:cBhvr>
                                        <p:cTn id="64" dur="500"/>
                                        <p:tgtEl>
                                          <p:spTgt spid="12">
                                            <p:txEl>
                                              <p:pRg st="6" end="6"/>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right)">
                                      <p:cBhvr>
                                        <p:cTn id="69" dur="500"/>
                                        <p:tgtEl>
                                          <p:spTgt spid="32"/>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12">
                                            <p:txEl>
                                              <p:pRg st="7" end="7"/>
                                            </p:txEl>
                                          </p:spTgt>
                                        </p:tgtEl>
                                        <p:attrNameLst>
                                          <p:attrName>style.visibility</p:attrName>
                                        </p:attrNameLst>
                                      </p:cBhvr>
                                      <p:to>
                                        <p:strVal val="visible"/>
                                      </p:to>
                                    </p:set>
                                    <p:animEffect transition="in" filter="wipe(left)">
                                      <p:cBhvr>
                                        <p:cTn id="77"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6" grpId="0" animBg="1"/>
      <p:bldP spid="10" grpId="0"/>
      <p:bldP spid="15" grpId="0"/>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9FD57-67E5-5275-BBEB-D841389F605E}"/>
            </a:ext>
          </a:extLst>
        </p:cNvPr>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5FE0E2CD-B416-01C7-ED60-EDB23FCB28D7}"/>
              </a:ext>
            </a:extLst>
          </p:cNvPr>
          <p:cNvCxnSpPr>
            <a:cxnSpLocks/>
          </p:cNvCxnSpPr>
          <p:nvPr/>
        </p:nvCxnSpPr>
        <p:spPr>
          <a:xfrm>
            <a:off x="4366182" y="1796854"/>
            <a:ext cx="185461" cy="8290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2" name="Content Placeholder 9">
            <a:extLst>
              <a:ext uri="{FF2B5EF4-FFF2-40B4-BE49-F238E27FC236}">
                <a16:creationId xmlns:a16="http://schemas.microsoft.com/office/drawing/2014/main" id="{28BAC431-EDEE-1B9F-1696-E9795D2DA52A}"/>
              </a:ext>
            </a:extLst>
          </p:cNvPr>
          <p:cNvSpPr>
            <a:spLocks noGrp="1"/>
          </p:cNvSpPr>
          <p:nvPr>
            <p:ph idx="1"/>
          </p:nvPr>
        </p:nvSpPr>
        <p:spPr>
          <a:xfrm>
            <a:off x="913795" y="1732449"/>
            <a:ext cx="3078749" cy="4482084"/>
          </a:xfrm>
          <a:effectLst/>
        </p:spPr>
        <p:txBody>
          <a:bodyPr anchor="ctr">
            <a:normAutofit lnSpcReduction="10000"/>
          </a:bodyPr>
          <a:lstStyle/>
          <a:p>
            <a:r>
              <a:rPr lang="fr-BE" sz="1600" dirty="0">
                <a:ln>
                  <a:solidFill>
                    <a:srgbClr val="404040">
                      <a:alpha val="10000"/>
                    </a:srgbClr>
                  </a:solidFill>
                </a:ln>
                <a:solidFill>
                  <a:schemeClr val="accent1"/>
                </a:solidFill>
                <a:effectLst/>
                <a:ea typeface="Cambria Math" panose="02040503050406030204" pitchFamily="18" charset="0"/>
              </a:rPr>
              <a:t>Déphasage à l’origine de 90°</a:t>
            </a:r>
          </a:p>
          <a:p>
            <a:pPr marL="36900" indent="0">
              <a:buNone/>
            </a:pPr>
            <a:r>
              <a:rPr lang="fr-BE" sz="1600" dirty="0">
                <a:ln>
                  <a:solidFill>
                    <a:srgbClr val="404040">
                      <a:alpha val="10000"/>
                    </a:srgbClr>
                  </a:solidFill>
                </a:ln>
                <a:solidFill>
                  <a:schemeClr val="accent1"/>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chemeClr val="accent1"/>
                </a:solidFill>
                <a:effectLst/>
              </a:rPr>
              <a:t> 1 pôle à l’origine</a:t>
            </a:r>
          </a:p>
          <a:p>
            <a:r>
              <a:rPr lang="fr-BE" sz="1600" dirty="0">
                <a:ln>
                  <a:solidFill>
                    <a:srgbClr val="404040">
                      <a:alpha val="10000"/>
                    </a:srgbClr>
                  </a:solidFill>
                </a:ln>
                <a:solidFill>
                  <a:srgbClr val="00B0F0"/>
                </a:solidFill>
                <a:effectLst/>
              </a:rPr>
              <a:t>Déphasage global de -180°</a:t>
            </a:r>
            <a:endParaRPr lang="fr-BE" sz="1600" baseline="-25000" dirty="0">
              <a:ln>
                <a:solidFill>
                  <a:srgbClr val="404040">
                    <a:alpha val="10000"/>
                  </a:srgbClr>
                </a:solidFill>
              </a:ln>
              <a:solidFill>
                <a:srgbClr val="00B0F0"/>
              </a:solidFill>
              <a:effectLst/>
            </a:endParaRPr>
          </a:p>
          <a:p>
            <a:pPr marL="36900" indent="0">
              <a:buNone/>
            </a:pPr>
            <a:r>
              <a:rPr lang="fr-BE" sz="1600" dirty="0">
                <a:ln>
                  <a:solidFill>
                    <a:srgbClr val="404040">
                      <a:alpha val="10000"/>
                    </a:srgbClr>
                  </a:solidFill>
                </a:ln>
                <a:solidFill>
                  <a:srgbClr val="00B0F0"/>
                </a:solidFill>
                <a:effectLst/>
                <a:latin typeface="Cambria Math" panose="02040503050406030204" pitchFamily="18" charset="0"/>
                <a:ea typeface="Cambria Math" panose="02040503050406030204" pitchFamily="18" charset="0"/>
              </a:rPr>
              <a:t>	⇒</a:t>
            </a:r>
            <a:r>
              <a:rPr lang="fr-BE" sz="1600" dirty="0">
                <a:ln>
                  <a:solidFill>
                    <a:srgbClr val="404040">
                      <a:alpha val="10000"/>
                    </a:srgbClr>
                  </a:solidFill>
                </a:ln>
                <a:solidFill>
                  <a:srgbClr val="00B0F0"/>
                </a:solidFill>
                <a:effectLst/>
              </a:rPr>
              <a:t> 2 pôles</a:t>
            </a:r>
          </a:p>
          <a:p>
            <a:pPr marL="36900" indent="0">
              <a:buNone/>
            </a:pPr>
            <a:r>
              <a:rPr lang="fr-BE" sz="1600" dirty="0">
                <a:ln>
                  <a:solidFill>
                    <a:srgbClr val="404040">
                      <a:alpha val="10000"/>
                    </a:srgbClr>
                  </a:solidFill>
                </a:ln>
                <a:solidFill>
                  <a:srgbClr val="00B0F0"/>
                </a:solidFill>
                <a:effectLst/>
              </a:rPr>
              <a:t>		</a:t>
            </a:r>
            <a:r>
              <a:rPr lang="fr-BE" sz="1600" dirty="0">
                <a:ln>
                  <a:solidFill>
                    <a:srgbClr val="404040">
                      <a:alpha val="10000"/>
                    </a:srgbClr>
                  </a:solidFill>
                </a:ln>
                <a:solidFill>
                  <a:schemeClr val="accent2"/>
                </a:solidFill>
                <a:effectLst/>
              </a:rPr>
              <a:t>dont 1 ayant une 			fréquence de coupure 		de ~5 rad/s</a:t>
            </a:r>
          </a:p>
          <a:p>
            <a:endParaRPr lang="fr-BE" sz="1600" dirty="0">
              <a:ln>
                <a:solidFill>
                  <a:srgbClr val="404040">
                    <a:alpha val="10000"/>
                  </a:srgbClr>
                </a:solidFill>
              </a:ln>
              <a:solidFill>
                <a:srgbClr val="DADADA"/>
              </a:solidFill>
              <a:effectLst/>
            </a:endParaRPr>
          </a:p>
          <a:p>
            <a:endParaRPr lang="fr-BE" sz="1600" dirty="0">
              <a:ln>
                <a:solidFill>
                  <a:srgbClr val="404040">
                    <a:alpha val="10000"/>
                  </a:srgbClr>
                </a:solidFill>
              </a:ln>
              <a:solidFill>
                <a:srgbClr val="DADADA"/>
              </a:solidFill>
              <a:effectLst/>
            </a:endParaRPr>
          </a:p>
          <a:p>
            <a:pPr marL="36900" indent="0" algn="ctr">
              <a:buNone/>
            </a:pPr>
            <a:r>
              <a:rPr lang="fr-BE" sz="1600" b="1" dirty="0">
                <a:ln>
                  <a:solidFill>
                    <a:srgbClr val="404040">
                      <a:alpha val="10000"/>
                    </a:srgbClr>
                  </a:solidFill>
                </a:ln>
                <a:solidFill>
                  <a:srgbClr val="DADADA"/>
                </a:solidFill>
                <a:effectLst/>
              </a:rPr>
              <a:t>Système d’</a:t>
            </a:r>
            <a:r>
              <a:rPr lang="fr-BE" sz="1600" b="1" u="sng" dirty="0">
                <a:ln>
                  <a:solidFill>
                    <a:srgbClr val="404040">
                      <a:alpha val="10000"/>
                    </a:srgbClr>
                  </a:solidFill>
                </a:ln>
                <a:solidFill>
                  <a:srgbClr val="DADADA"/>
                </a:solidFill>
                <a:effectLst/>
              </a:rPr>
              <a:t>ordre 2</a:t>
            </a:r>
            <a:r>
              <a:rPr lang="fr-BE" sz="1600" b="1" dirty="0">
                <a:ln>
                  <a:solidFill>
                    <a:srgbClr val="404040">
                      <a:alpha val="10000"/>
                    </a:srgbClr>
                  </a:solidFill>
                </a:ln>
                <a:solidFill>
                  <a:srgbClr val="DADADA"/>
                </a:solidFill>
                <a:effectLst/>
              </a:rPr>
              <a:t> et de </a:t>
            </a:r>
            <a:r>
              <a:rPr lang="fr-BE" sz="1600" b="1" u="sng" dirty="0">
                <a:ln>
                  <a:solidFill>
                    <a:srgbClr val="404040">
                      <a:alpha val="10000"/>
                    </a:srgbClr>
                  </a:solidFill>
                </a:ln>
                <a:solidFill>
                  <a:srgbClr val="DADADA"/>
                </a:solidFill>
                <a:effectLst/>
              </a:rPr>
              <a:t>classe 1</a:t>
            </a:r>
          </a:p>
          <a:p>
            <a:pPr marL="36900" indent="0" algn="ctr">
              <a:buNone/>
            </a:pPr>
            <a:r>
              <a:rPr lang="fr-BE" sz="1600" dirty="0">
                <a:ln>
                  <a:solidFill>
                    <a:srgbClr val="404040">
                      <a:alpha val="10000"/>
                    </a:srgbClr>
                  </a:solidFill>
                </a:ln>
                <a:solidFill>
                  <a:srgbClr val="92D050"/>
                </a:solidFill>
                <a:effectLst/>
              </a:rPr>
              <a:t>Gain à l’origine = </a:t>
            </a:r>
            <a:r>
              <a:rPr lang="fr-BE" sz="1600" dirty="0">
                <a:ln>
                  <a:solidFill>
                    <a:srgbClr val="404040">
                      <a:alpha val="10000"/>
                    </a:srgbClr>
                  </a:solidFill>
                </a:ln>
                <a:solidFill>
                  <a:srgbClr val="92D050"/>
                </a:solidFill>
                <a:effectLst/>
                <a:latin typeface="Cambria Math" panose="02040503050406030204" pitchFamily="18" charset="0"/>
                <a:ea typeface="Cambria Math" panose="02040503050406030204" pitchFamily="18" charset="0"/>
              </a:rPr>
              <a:t>∞</a:t>
            </a:r>
            <a:r>
              <a:rPr lang="fr-BE" sz="1600" dirty="0">
                <a:ln>
                  <a:solidFill>
                    <a:srgbClr val="404040">
                      <a:alpha val="10000"/>
                    </a:srgbClr>
                  </a:solidFill>
                </a:ln>
                <a:solidFill>
                  <a:srgbClr val="92D050"/>
                </a:solidFill>
                <a:effectLst/>
              </a:rPr>
              <a:t> </a:t>
            </a:r>
            <a:r>
              <a:rPr lang="fr-BE" sz="1600" dirty="0">
                <a:ln>
                  <a:solidFill>
                    <a:srgbClr val="404040">
                      <a:alpha val="10000"/>
                    </a:srgbClr>
                  </a:solidFill>
                </a:ln>
                <a:solidFill>
                  <a:srgbClr val="92D050"/>
                </a:solidFill>
                <a:effectLst/>
                <a:sym typeface="Wingdings" panose="05000000000000000000" pitchFamily="2" charset="2"/>
              </a:rPr>
              <a:t> K= ?</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p>
          <a:p>
            <a:pPr marL="36900" indent="0" algn="ctr">
              <a:buNone/>
            </a:pPr>
            <a:r>
              <a:rPr lang="fr-BE" sz="1600" dirty="0">
                <a:ln>
                  <a:solidFill>
                    <a:srgbClr val="404040">
                      <a:alpha val="10000"/>
                    </a:srgbClr>
                  </a:solidFill>
                </a:ln>
                <a:solidFill>
                  <a:srgbClr val="DADADA"/>
                </a:solidFill>
                <a:effectLst/>
                <a:sym typeface="Wingdings" panose="05000000000000000000" pitchFamily="2" charset="2"/>
              </a:rPr>
              <a:t> </a:t>
            </a:r>
            <a:endParaRPr lang="fr-BE" sz="1600" dirty="0">
              <a:ln>
                <a:solidFill>
                  <a:srgbClr val="404040">
                    <a:alpha val="10000"/>
                  </a:srgbClr>
                </a:solidFill>
              </a:ln>
              <a:solidFill>
                <a:srgbClr val="DADADA"/>
              </a:solidFill>
              <a:effectLst/>
            </a:endParaRPr>
          </a:p>
        </p:txBody>
      </p:sp>
      <p:sp>
        <p:nvSpPr>
          <p:cNvPr id="2" name="Titre 1">
            <a:extLst>
              <a:ext uri="{FF2B5EF4-FFF2-40B4-BE49-F238E27FC236}">
                <a16:creationId xmlns:a16="http://schemas.microsoft.com/office/drawing/2014/main" id="{E2524465-DA1F-A938-C649-ECD7DF892F6D}"/>
              </a:ext>
            </a:extLst>
          </p:cNvPr>
          <p:cNvSpPr>
            <a:spLocks noGrp="1"/>
          </p:cNvSpPr>
          <p:nvPr>
            <p:ph type="title"/>
          </p:nvPr>
        </p:nvSpPr>
        <p:spPr>
          <a:xfrm>
            <a:off x="913795" y="609600"/>
            <a:ext cx="3078749" cy="970450"/>
          </a:xfrm>
        </p:spPr>
        <p:txBody>
          <a:bodyPr anchor="b">
            <a:normAutofit/>
          </a:bodyPr>
          <a:lstStyle/>
          <a:p>
            <a:pPr algn="l"/>
            <a:r>
              <a:rPr lang="fr-BE" sz="2800" dirty="0">
                <a:ln>
                  <a:solidFill>
                    <a:srgbClr val="404040">
                      <a:alpha val="10000"/>
                    </a:srgbClr>
                  </a:solidFill>
                </a:ln>
                <a:solidFill>
                  <a:srgbClr val="DADADA"/>
                </a:solidFill>
              </a:rPr>
              <a:t>Système n°2</a:t>
            </a:r>
          </a:p>
        </p:txBody>
      </p:sp>
      <p:pic>
        <p:nvPicPr>
          <p:cNvPr id="6" name="Espace réservé du contenu 5">
            <a:extLst>
              <a:ext uri="{FF2B5EF4-FFF2-40B4-BE49-F238E27FC236}">
                <a16:creationId xmlns:a16="http://schemas.microsoft.com/office/drawing/2014/main" id="{4CD684C5-6537-5A92-9878-75E2A1ECB896}"/>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4142381" y="1610475"/>
            <a:ext cx="7560000" cy="4500000"/>
          </a:xfrm>
          <a:prstGeom prst="rect">
            <a:avLst/>
          </a:prstGeom>
        </p:spPr>
      </p:pic>
      <p:sp>
        <p:nvSpPr>
          <p:cNvPr id="4" name="Espace réservé du numéro de diapositive 3">
            <a:extLst>
              <a:ext uri="{FF2B5EF4-FFF2-40B4-BE49-F238E27FC236}">
                <a16:creationId xmlns:a16="http://schemas.microsoft.com/office/drawing/2014/main" id="{7952DC4F-5D55-D3D5-4C9F-FF78EC662112}"/>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25</a:t>
            </a:fld>
            <a:endParaRPr lang="fr-FR">
              <a:solidFill>
                <a:srgbClr val="F2F2F2"/>
              </a:solidFill>
            </a:endParaRPr>
          </a:p>
        </p:txBody>
      </p:sp>
      <p:cxnSp>
        <p:nvCxnSpPr>
          <p:cNvPr id="26" name="Connecteur droit 25">
            <a:extLst>
              <a:ext uri="{FF2B5EF4-FFF2-40B4-BE49-F238E27FC236}">
                <a16:creationId xmlns:a16="http://schemas.microsoft.com/office/drawing/2014/main" id="{94575713-EC87-AB02-617D-000029EEE98F}"/>
              </a:ext>
            </a:extLst>
          </p:cNvPr>
          <p:cNvCxnSpPr>
            <a:cxnSpLocks/>
          </p:cNvCxnSpPr>
          <p:nvPr/>
        </p:nvCxnSpPr>
        <p:spPr>
          <a:xfrm>
            <a:off x="9902536" y="5289319"/>
            <a:ext cx="1256124" cy="0"/>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9768D213-0522-62F4-DB5F-8A78B37BAE29}"/>
              </a:ext>
            </a:extLst>
          </p:cNvPr>
          <p:cNvCxnSpPr>
            <a:cxnSpLocks/>
          </p:cNvCxnSpPr>
          <p:nvPr/>
        </p:nvCxnSpPr>
        <p:spPr>
          <a:xfrm>
            <a:off x="11106002" y="3950626"/>
            <a:ext cx="0" cy="133869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1C9E205F-3A60-9CEC-D630-E38654D0D21D}"/>
              </a:ext>
            </a:extLst>
          </p:cNvPr>
          <p:cNvSpPr txBox="1"/>
          <p:nvPr/>
        </p:nvSpPr>
        <p:spPr>
          <a:xfrm>
            <a:off x="10340653" y="4349571"/>
            <a:ext cx="818007" cy="461665"/>
          </a:xfrm>
          <a:prstGeom prst="rect">
            <a:avLst/>
          </a:prstGeom>
          <a:noFill/>
        </p:spPr>
        <p:txBody>
          <a:bodyPr wrap="square" rtlCol="0">
            <a:spAutoFit/>
          </a:bodyPr>
          <a:lstStyle/>
          <a:p>
            <a:pPr algn="ctr"/>
            <a:r>
              <a:rPr lang="fr-BE" sz="2400" dirty="0">
                <a:solidFill>
                  <a:srgbClr val="00B0F0"/>
                </a:solidFill>
              </a:rPr>
              <a:t>180°</a:t>
            </a:r>
          </a:p>
        </p:txBody>
      </p:sp>
      <p:cxnSp>
        <p:nvCxnSpPr>
          <p:cNvPr id="32" name="Connecteur droit 31">
            <a:extLst>
              <a:ext uri="{FF2B5EF4-FFF2-40B4-BE49-F238E27FC236}">
                <a16:creationId xmlns:a16="http://schemas.microsoft.com/office/drawing/2014/main" id="{CB58B2CE-C334-7D9B-20CF-6245F7A029D3}"/>
              </a:ext>
            </a:extLst>
          </p:cNvPr>
          <p:cNvCxnSpPr>
            <a:cxnSpLocks/>
          </p:cNvCxnSpPr>
          <p:nvPr/>
        </p:nvCxnSpPr>
        <p:spPr>
          <a:xfrm flipH="1" flipV="1">
            <a:off x="4202906" y="2628686"/>
            <a:ext cx="3033713" cy="327395"/>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E06442D5-0DE4-BD73-31E7-4760E40953B4}"/>
              </a:ext>
            </a:extLst>
          </p:cNvPr>
          <p:cNvSpPr txBox="1"/>
          <p:nvPr/>
        </p:nvSpPr>
        <p:spPr>
          <a:xfrm>
            <a:off x="4479052" y="3725864"/>
            <a:ext cx="706020" cy="461665"/>
          </a:xfrm>
          <a:prstGeom prst="rect">
            <a:avLst/>
          </a:prstGeom>
          <a:noFill/>
        </p:spPr>
        <p:txBody>
          <a:bodyPr wrap="square" rtlCol="0">
            <a:spAutoFit/>
          </a:bodyPr>
          <a:lstStyle/>
          <a:p>
            <a:r>
              <a:rPr lang="fr-BE" sz="2400" dirty="0">
                <a:solidFill>
                  <a:schemeClr val="accent1"/>
                </a:solidFill>
              </a:rPr>
              <a:t>90°</a:t>
            </a:r>
          </a:p>
        </p:txBody>
      </p:sp>
      <p:sp>
        <p:nvSpPr>
          <p:cNvPr id="36" name="Flèche : bas 35">
            <a:extLst>
              <a:ext uri="{FF2B5EF4-FFF2-40B4-BE49-F238E27FC236}">
                <a16:creationId xmlns:a16="http://schemas.microsoft.com/office/drawing/2014/main" id="{FD71C7A8-ED7D-28BE-8C72-5A5E6840954A}"/>
              </a:ext>
            </a:extLst>
          </p:cNvPr>
          <p:cNvSpPr/>
          <p:nvPr/>
        </p:nvSpPr>
        <p:spPr>
          <a:xfrm>
            <a:off x="2275497" y="4220330"/>
            <a:ext cx="177672" cy="344521"/>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3" name="Connecteur droit 12">
            <a:extLst>
              <a:ext uri="{FF2B5EF4-FFF2-40B4-BE49-F238E27FC236}">
                <a16:creationId xmlns:a16="http://schemas.microsoft.com/office/drawing/2014/main" id="{D87234BC-EE4A-B47A-4A36-8CDE46918B28}"/>
              </a:ext>
            </a:extLst>
          </p:cNvPr>
          <p:cNvCxnSpPr>
            <a:cxnSpLocks/>
          </p:cNvCxnSpPr>
          <p:nvPr/>
        </p:nvCxnSpPr>
        <p:spPr>
          <a:xfrm>
            <a:off x="4551643" y="4197706"/>
            <a:ext cx="1544357" cy="22624"/>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32B1FB81-1812-E92B-F176-3AE1EC567B2D}"/>
              </a:ext>
            </a:extLst>
          </p:cNvPr>
          <p:cNvSpPr txBox="1">
            <a:spLocks/>
          </p:cNvSpPr>
          <p:nvPr/>
        </p:nvSpPr>
        <p:spPr>
          <a:xfrm>
            <a:off x="3988329" y="962429"/>
            <a:ext cx="7586191" cy="455663"/>
          </a:xfrm>
          <a:prstGeom prst="rect">
            <a:avLst/>
          </a:prstGeom>
          <a:effectLst>
            <a:outerShdw blurRad="25400" dir="17880000">
              <a:srgbClr val="000000">
                <a:alpha val="46000"/>
              </a:srgbClr>
            </a:outerShdw>
          </a:effectLst>
        </p:spPr>
        <p:txBody>
          <a:bodyPr vert="horz" lIns="91440" tIns="45720" rIns="91440" bIns="45720" rtlCol="0" anchor="b">
            <a:normAutofit fontScale="92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sz="2800" dirty="0">
                <a:ln>
                  <a:solidFill>
                    <a:srgbClr val="404040">
                      <a:alpha val="10000"/>
                    </a:srgbClr>
                  </a:solidFill>
                </a:ln>
                <a:solidFill>
                  <a:srgbClr val="DADADA"/>
                </a:solidFill>
              </a:rPr>
              <a:t>Bode</a:t>
            </a:r>
          </a:p>
        </p:txBody>
      </p:sp>
      <p:sp>
        <p:nvSpPr>
          <p:cNvPr id="10" name="ZoneTexte 9">
            <a:extLst>
              <a:ext uri="{FF2B5EF4-FFF2-40B4-BE49-F238E27FC236}">
                <a16:creationId xmlns:a16="http://schemas.microsoft.com/office/drawing/2014/main" id="{A5A07C35-582B-C4DD-52CB-1B4F9A11D9A3}"/>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15" name="ZoneTexte 14">
            <a:extLst>
              <a:ext uri="{FF2B5EF4-FFF2-40B4-BE49-F238E27FC236}">
                <a16:creationId xmlns:a16="http://schemas.microsoft.com/office/drawing/2014/main" id="{849B1D79-8BE8-1292-8956-0387EB3197F7}"/>
              </a:ext>
            </a:extLst>
          </p:cNvPr>
          <p:cNvSpPr txBox="1"/>
          <p:nvPr/>
        </p:nvSpPr>
        <p:spPr>
          <a:xfrm>
            <a:off x="4322810" y="2156844"/>
            <a:ext cx="457666" cy="461665"/>
          </a:xfrm>
          <a:prstGeom prst="rect">
            <a:avLst/>
          </a:prstGeom>
          <a:noFill/>
        </p:spPr>
        <p:txBody>
          <a:bodyPr wrap="square" rtlCol="0">
            <a:spAutoFit/>
          </a:bodyPr>
          <a:lstStyle/>
          <a:p>
            <a:pPr algn="r"/>
            <a:r>
              <a:rPr lang="fr-BE" sz="2400" dirty="0">
                <a:solidFill>
                  <a:srgbClr val="92D050"/>
                </a:solidFill>
                <a:latin typeface="Cambria Math" panose="02040503050406030204" pitchFamily="18" charset="0"/>
                <a:ea typeface="Cambria Math" panose="02040503050406030204" pitchFamily="18" charset="0"/>
              </a:rPr>
              <a:t>∞</a:t>
            </a:r>
            <a:endParaRPr lang="fr-BE" sz="2400" dirty="0">
              <a:solidFill>
                <a:srgbClr val="92D050"/>
              </a:solidFill>
            </a:endParaRPr>
          </a:p>
        </p:txBody>
      </p:sp>
      <p:cxnSp>
        <p:nvCxnSpPr>
          <p:cNvPr id="14" name="Connecteur droit 13">
            <a:extLst>
              <a:ext uri="{FF2B5EF4-FFF2-40B4-BE49-F238E27FC236}">
                <a16:creationId xmlns:a16="http://schemas.microsoft.com/office/drawing/2014/main" id="{19D11601-CB91-FEE1-9146-6929EFBADB43}"/>
              </a:ext>
            </a:extLst>
          </p:cNvPr>
          <p:cNvCxnSpPr>
            <a:cxnSpLocks/>
          </p:cNvCxnSpPr>
          <p:nvPr/>
        </p:nvCxnSpPr>
        <p:spPr>
          <a:xfrm flipH="1" flipV="1">
            <a:off x="6584156" y="2857500"/>
            <a:ext cx="4521846" cy="845344"/>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C36375AD-5833-13B3-15AC-8CA02E9CA4C5}"/>
              </a:ext>
            </a:extLst>
          </p:cNvPr>
          <p:cNvCxnSpPr>
            <a:cxnSpLocks/>
          </p:cNvCxnSpPr>
          <p:nvPr/>
        </p:nvCxnSpPr>
        <p:spPr>
          <a:xfrm flipV="1">
            <a:off x="6864833" y="2971800"/>
            <a:ext cx="0" cy="2340383"/>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1E9DC5A7-8896-91EE-98F6-BD8218FC7145}"/>
              </a:ext>
            </a:extLst>
          </p:cNvPr>
          <p:cNvSpPr txBox="1"/>
          <p:nvPr/>
        </p:nvSpPr>
        <p:spPr>
          <a:xfrm rot="321122">
            <a:off x="4698967" y="2325630"/>
            <a:ext cx="2030819" cy="461665"/>
          </a:xfrm>
          <a:prstGeom prst="rect">
            <a:avLst/>
          </a:prstGeom>
          <a:noFill/>
        </p:spPr>
        <p:txBody>
          <a:bodyPr wrap="square" rtlCol="0">
            <a:spAutoFit/>
          </a:bodyPr>
          <a:lstStyle/>
          <a:p>
            <a:r>
              <a:rPr lang="fr-BE" sz="2400" dirty="0">
                <a:solidFill>
                  <a:schemeClr val="accent2"/>
                </a:solidFill>
              </a:rPr>
              <a:t>-20dB/décade</a:t>
            </a:r>
          </a:p>
        </p:txBody>
      </p:sp>
      <p:sp>
        <p:nvSpPr>
          <p:cNvPr id="23" name="ZoneTexte 22">
            <a:extLst>
              <a:ext uri="{FF2B5EF4-FFF2-40B4-BE49-F238E27FC236}">
                <a16:creationId xmlns:a16="http://schemas.microsoft.com/office/drawing/2014/main" id="{691E30A0-2E5A-0C24-753E-5CBAB05ED8B9}"/>
              </a:ext>
            </a:extLst>
          </p:cNvPr>
          <p:cNvSpPr txBox="1"/>
          <p:nvPr/>
        </p:nvSpPr>
        <p:spPr>
          <a:xfrm rot="645492">
            <a:off x="8646754" y="2943114"/>
            <a:ext cx="2030819" cy="461665"/>
          </a:xfrm>
          <a:prstGeom prst="rect">
            <a:avLst/>
          </a:prstGeom>
          <a:noFill/>
        </p:spPr>
        <p:txBody>
          <a:bodyPr wrap="square" rtlCol="0">
            <a:spAutoFit/>
          </a:bodyPr>
          <a:lstStyle/>
          <a:p>
            <a:r>
              <a:rPr lang="fr-BE" sz="2400" dirty="0">
                <a:solidFill>
                  <a:schemeClr val="accent2"/>
                </a:solidFill>
              </a:rPr>
              <a:t>-40dB/décade</a:t>
            </a:r>
          </a:p>
        </p:txBody>
      </p:sp>
      <p:sp>
        <p:nvSpPr>
          <p:cNvPr id="24" name="ZoneTexte 23">
            <a:extLst>
              <a:ext uri="{FF2B5EF4-FFF2-40B4-BE49-F238E27FC236}">
                <a16:creationId xmlns:a16="http://schemas.microsoft.com/office/drawing/2014/main" id="{7A53A163-63AB-98C0-CE9C-3F2138D54A88}"/>
              </a:ext>
            </a:extLst>
          </p:cNvPr>
          <p:cNvSpPr txBox="1"/>
          <p:nvPr/>
        </p:nvSpPr>
        <p:spPr>
          <a:xfrm>
            <a:off x="6667151" y="5322360"/>
            <a:ext cx="395363" cy="461665"/>
          </a:xfrm>
          <a:prstGeom prst="rect">
            <a:avLst/>
          </a:prstGeom>
          <a:noFill/>
        </p:spPr>
        <p:txBody>
          <a:bodyPr wrap="square">
            <a:spAutoFit/>
          </a:bodyPr>
          <a:lstStyle/>
          <a:p>
            <a:pPr algn="ctr"/>
            <a:r>
              <a:rPr lang="fr-BE" sz="2400" dirty="0" err="1">
                <a:ln>
                  <a:solidFill>
                    <a:srgbClr val="404040">
                      <a:alpha val="10000"/>
                    </a:srgbClr>
                  </a:solidFill>
                </a:ln>
                <a:solidFill>
                  <a:schemeClr val="accent2"/>
                </a:solidFill>
              </a:rPr>
              <a:t>f</a:t>
            </a:r>
            <a:r>
              <a:rPr lang="fr-BE" sz="2400" baseline="-25000" dirty="0" err="1">
                <a:ln>
                  <a:solidFill>
                    <a:srgbClr val="404040">
                      <a:alpha val="10000"/>
                    </a:srgbClr>
                  </a:solidFill>
                </a:ln>
                <a:solidFill>
                  <a:schemeClr val="accent2"/>
                </a:solidFill>
              </a:rPr>
              <a:t>c</a:t>
            </a:r>
            <a:endParaRPr lang="fr-BE" sz="2400" baseline="-25000" dirty="0">
              <a:ln>
                <a:solidFill>
                  <a:srgbClr val="404040">
                    <a:alpha val="10000"/>
                  </a:srgbClr>
                </a:solidFill>
              </a:ln>
              <a:solidFill>
                <a:schemeClr val="accent2"/>
              </a:solidFill>
            </a:endParaRPr>
          </a:p>
        </p:txBody>
      </p:sp>
    </p:spTree>
    <p:extLst>
      <p:ext uri="{BB962C8B-B14F-4D97-AF65-F5344CB8AC3E}">
        <p14:creationId xmlns:p14="http://schemas.microsoft.com/office/powerpoint/2010/main" val="1508106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xEl>
                                              <p:pRg st="4" end="4"/>
                                            </p:txEl>
                                          </p:spTgt>
                                        </p:tgtEl>
                                        <p:attrNameLst>
                                          <p:attrName>style.visibility</p:attrName>
                                        </p:attrNameLst>
                                      </p:cBhvr>
                                      <p:to>
                                        <p:strVal val="visible"/>
                                      </p:to>
                                    </p:set>
                                    <p:animEffect transition="in" filter="wipe(left)">
                                      <p:cBhvr>
                                        <p:cTn id="30"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F75F2-14FA-7755-E00F-134181DD1C8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3E7F952-7D62-AD4A-554C-DD9E7A155B4D}"/>
              </a:ext>
            </a:extLst>
          </p:cNvPr>
          <p:cNvSpPr>
            <a:spLocks noGrp="1"/>
          </p:cNvSpPr>
          <p:nvPr>
            <p:ph type="title"/>
          </p:nvPr>
        </p:nvSpPr>
        <p:spPr>
          <a:xfrm>
            <a:off x="913795" y="609600"/>
            <a:ext cx="3078749" cy="970450"/>
          </a:xfrm>
        </p:spPr>
        <p:txBody>
          <a:bodyPr anchor="b">
            <a:normAutofit/>
          </a:bodyPr>
          <a:lstStyle/>
          <a:p>
            <a:pPr algn="l"/>
            <a:r>
              <a:rPr lang="fr-BE" sz="2800" dirty="0">
                <a:ln>
                  <a:solidFill>
                    <a:srgbClr val="404040">
                      <a:alpha val="10000"/>
                    </a:srgbClr>
                  </a:solidFill>
                </a:ln>
                <a:solidFill>
                  <a:srgbClr val="DADADA"/>
                </a:solidFill>
              </a:rPr>
              <a:t>Exercice n°3</a:t>
            </a:r>
          </a:p>
        </p:txBody>
      </p:sp>
      <p:sp>
        <p:nvSpPr>
          <p:cNvPr id="4" name="Espace réservé du numéro de diapositive 3">
            <a:extLst>
              <a:ext uri="{FF2B5EF4-FFF2-40B4-BE49-F238E27FC236}">
                <a16:creationId xmlns:a16="http://schemas.microsoft.com/office/drawing/2014/main" id="{34C4FDA9-8BAE-E947-F190-2D5FE47DD2B5}"/>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26</a:t>
            </a:fld>
            <a:endParaRPr lang="fr-FR">
              <a:solidFill>
                <a:srgbClr val="F2F2F2"/>
              </a:solidFill>
            </a:endParaRPr>
          </a:p>
        </p:txBody>
      </p:sp>
      <p:sp>
        <p:nvSpPr>
          <p:cNvPr id="9" name="ZoneTexte 8">
            <a:extLst>
              <a:ext uri="{FF2B5EF4-FFF2-40B4-BE49-F238E27FC236}">
                <a16:creationId xmlns:a16="http://schemas.microsoft.com/office/drawing/2014/main" id="{929AE214-7DF8-4732-8574-7955942C4B4E}"/>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pic>
        <p:nvPicPr>
          <p:cNvPr id="16" name="Image 15" descr="Une image contenant diagramme, ligne, Tracé, capture d’écran&#10;&#10;Description générée automatiquement">
            <a:extLst>
              <a:ext uri="{FF2B5EF4-FFF2-40B4-BE49-F238E27FC236}">
                <a16:creationId xmlns:a16="http://schemas.microsoft.com/office/drawing/2014/main" id="{EFA76616-33EA-F1BF-1738-53A6A8CAA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791" y="1829432"/>
            <a:ext cx="4500000" cy="4500000"/>
          </a:xfrm>
          <a:prstGeom prst="rect">
            <a:avLst/>
          </a:prstGeom>
        </p:spPr>
      </p:pic>
      <p:pic>
        <p:nvPicPr>
          <p:cNvPr id="18" name="Image 17" descr="Une image contenant ligne, diagramme, Tracé, pente&#10;&#10;Description générée automatiquement">
            <a:extLst>
              <a:ext uri="{FF2B5EF4-FFF2-40B4-BE49-F238E27FC236}">
                <a16:creationId xmlns:a16="http://schemas.microsoft.com/office/drawing/2014/main" id="{5A7710B3-148D-1182-9ADF-6B2823529D16}"/>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01784" y="1829432"/>
            <a:ext cx="5040000" cy="4500000"/>
          </a:xfrm>
          <a:prstGeom prst="rect">
            <a:avLst/>
          </a:prstGeom>
        </p:spPr>
      </p:pic>
      <p:cxnSp>
        <p:nvCxnSpPr>
          <p:cNvPr id="21" name="Connecteur droit avec flèche 20">
            <a:extLst>
              <a:ext uri="{FF2B5EF4-FFF2-40B4-BE49-F238E27FC236}">
                <a16:creationId xmlns:a16="http://schemas.microsoft.com/office/drawing/2014/main" id="{31790D6F-DACA-AAFA-B58C-1AB620C98658}"/>
              </a:ext>
            </a:extLst>
          </p:cNvPr>
          <p:cNvCxnSpPr/>
          <p:nvPr/>
        </p:nvCxnSpPr>
        <p:spPr>
          <a:xfrm>
            <a:off x="2933700" y="4129088"/>
            <a:ext cx="200025" cy="1143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3CF15A98-F364-492F-8700-32BAC8E48BAA}"/>
              </a:ext>
            </a:extLst>
          </p:cNvPr>
          <p:cNvCxnSpPr>
            <a:cxnSpLocks/>
          </p:cNvCxnSpPr>
          <p:nvPr/>
        </p:nvCxnSpPr>
        <p:spPr>
          <a:xfrm>
            <a:off x="9240838" y="3067050"/>
            <a:ext cx="42862" cy="6032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4E3CB036-2396-F984-270D-7CC7E307F17B}"/>
              </a:ext>
            </a:extLst>
          </p:cNvPr>
          <p:cNvCxnSpPr>
            <a:cxnSpLocks/>
          </p:cNvCxnSpPr>
          <p:nvPr/>
        </p:nvCxnSpPr>
        <p:spPr>
          <a:xfrm>
            <a:off x="2933700" y="4129088"/>
            <a:ext cx="274320" cy="29051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A18838D0-FDAB-3967-E9C8-E604FA8D8BCE}"/>
              </a:ext>
            </a:extLst>
          </p:cNvPr>
          <p:cNvCxnSpPr>
            <a:cxnSpLocks/>
          </p:cNvCxnSpPr>
          <p:nvPr/>
        </p:nvCxnSpPr>
        <p:spPr>
          <a:xfrm>
            <a:off x="9240838" y="3067050"/>
            <a:ext cx="322262" cy="11811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421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9"/>
                                        </p:tgtEl>
                                        <p:attrNameLst>
                                          <p:attrName>ppt_x</p:attrName>
                                          <p:attrName>ppt_y</p:attrName>
                                        </p:attrNameLst>
                                      </p:cBhvr>
                                    </p:animMotion>
                                    <p:animRot by="1500000">
                                      <p:cBhvr>
                                        <p:cTn id="7" dur="125" fill="hold">
                                          <p:stCondLst>
                                            <p:cond delay="0"/>
                                          </p:stCondLst>
                                        </p:cTn>
                                        <p:tgtEl>
                                          <p:spTgt spid="9"/>
                                        </p:tgtEl>
                                        <p:attrNameLst>
                                          <p:attrName>r</p:attrName>
                                        </p:attrNameLst>
                                      </p:cBhvr>
                                    </p:animRot>
                                    <p:animRot by="-1500000">
                                      <p:cBhvr>
                                        <p:cTn id="8" dur="125" fill="hold">
                                          <p:stCondLst>
                                            <p:cond delay="125"/>
                                          </p:stCondLst>
                                        </p:cTn>
                                        <p:tgtEl>
                                          <p:spTgt spid="9"/>
                                        </p:tgtEl>
                                        <p:attrNameLst>
                                          <p:attrName>r</p:attrName>
                                        </p:attrNameLst>
                                      </p:cBhvr>
                                    </p:animRot>
                                    <p:animRot by="-1500000">
                                      <p:cBhvr>
                                        <p:cTn id="9" dur="125" fill="hold">
                                          <p:stCondLst>
                                            <p:cond delay="250"/>
                                          </p:stCondLst>
                                        </p:cTn>
                                        <p:tgtEl>
                                          <p:spTgt spid="9"/>
                                        </p:tgtEl>
                                        <p:attrNameLst>
                                          <p:attrName>r</p:attrName>
                                        </p:attrNameLst>
                                      </p:cBhvr>
                                    </p:animRot>
                                    <p:animRot by="1500000">
                                      <p:cBhvr>
                                        <p:cTn id="10" dur="125" fill="hold">
                                          <p:stCondLst>
                                            <p:cond delay="375"/>
                                          </p:stCondLst>
                                        </p:cTn>
                                        <p:tgtEl>
                                          <p:spTgt spid="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882C2-B337-E51A-0644-5B378E98E7A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0E17239-0DEE-26E8-058F-B26EF2FAD2FE}"/>
              </a:ext>
            </a:extLst>
          </p:cNvPr>
          <p:cNvSpPr>
            <a:spLocks noGrp="1"/>
          </p:cNvSpPr>
          <p:nvPr>
            <p:ph type="title"/>
          </p:nvPr>
        </p:nvSpPr>
        <p:spPr>
          <a:xfrm>
            <a:off x="913795" y="609600"/>
            <a:ext cx="3078749" cy="970450"/>
          </a:xfrm>
        </p:spPr>
        <p:txBody>
          <a:bodyPr anchor="b">
            <a:normAutofit/>
          </a:bodyPr>
          <a:lstStyle/>
          <a:p>
            <a:pPr algn="l"/>
            <a:r>
              <a:rPr lang="fr-BE" sz="2800" dirty="0">
                <a:ln>
                  <a:solidFill>
                    <a:srgbClr val="404040">
                      <a:alpha val="10000"/>
                    </a:srgbClr>
                  </a:solidFill>
                </a:ln>
                <a:solidFill>
                  <a:srgbClr val="DADADA"/>
                </a:solidFill>
              </a:rPr>
              <a:t>Exercice n°3</a:t>
            </a:r>
          </a:p>
        </p:txBody>
      </p:sp>
      <p:sp>
        <p:nvSpPr>
          <p:cNvPr id="4" name="Espace réservé du numéro de diapositive 3">
            <a:extLst>
              <a:ext uri="{FF2B5EF4-FFF2-40B4-BE49-F238E27FC236}">
                <a16:creationId xmlns:a16="http://schemas.microsoft.com/office/drawing/2014/main" id="{BDA5BBDB-23E9-BABB-3074-69FABCD8E71D}"/>
              </a:ext>
            </a:extLst>
          </p:cNvPr>
          <p:cNvSpPr>
            <a:spLocks noGrp="1"/>
          </p:cNvSpPr>
          <p:nvPr>
            <p:ph type="sldNum" sz="quarter" idx="12"/>
          </p:nvPr>
        </p:nvSpPr>
        <p:spPr>
          <a:xfrm>
            <a:off x="10514011" y="6310313"/>
            <a:ext cx="753545" cy="365125"/>
          </a:xfrm>
        </p:spPr>
        <p:txBody>
          <a:bodyPr>
            <a:normAutofit/>
          </a:bodyPr>
          <a:lstStyle/>
          <a:p>
            <a:pPr>
              <a:spcAft>
                <a:spcPts val="600"/>
              </a:spcAft>
            </a:pPr>
            <a:fld id="{1F9DC344-252F-4267-8C9B-BED6B104220E}" type="slidenum">
              <a:rPr lang="fr-FR">
                <a:solidFill>
                  <a:srgbClr val="F2F2F2"/>
                </a:solidFill>
              </a:rPr>
              <a:pPr>
                <a:spcAft>
                  <a:spcPts val="600"/>
                </a:spcAft>
              </a:pPr>
              <a:t>27</a:t>
            </a:fld>
            <a:endParaRPr lang="fr-FR">
              <a:solidFill>
                <a:srgbClr val="F2F2F2"/>
              </a:solidFill>
            </a:endParaRPr>
          </a:p>
        </p:txBody>
      </p:sp>
      <p:sp>
        <p:nvSpPr>
          <p:cNvPr id="9" name="ZoneTexte 8">
            <a:extLst>
              <a:ext uri="{FF2B5EF4-FFF2-40B4-BE49-F238E27FC236}">
                <a16:creationId xmlns:a16="http://schemas.microsoft.com/office/drawing/2014/main" id="{7BC7A699-76BC-BA3E-26E5-B190D6138941}"/>
              </a:ext>
            </a:extLst>
          </p:cNvPr>
          <p:cNvSpPr txBox="1"/>
          <p:nvPr/>
        </p:nvSpPr>
        <p:spPr>
          <a:xfrm>
            <a:off x="913795" y="562319"/>
            <a:ext cx="2127538" cy="400110"/>
          </a:xfrm>
          <a:prstGeom prst="rect">
            <a:avLst/>
          </a:prstGeom>
          <a:noFill/>
        </p:spPr>
        <p:txBody>
          <a:bodyPr wrap="square">
            <a:spAutoFit/>
          </a:bodyPr>
          <a:lstStyle/>
          <a:p>
            <a:pPr algn="ctr"/>
            <a:r>
              <a:rPr lang="fr-BE"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Wooclap</a:t>
            </a:r>
            <a:endParaRPr lang="fr-BE"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pic>
        <p:nvPicPr>
          <p:cNvPr id="16" name="Image 15">
            <a:extLst>
              <a:ext uri="{FF2B5EF4-FFF2-40B4-BE49-F238E27FC236}">
                <a16:creationId xmlns:a16="http://schemas.microsoft.com/office/drawing/2014/main" id="{76E81198-4407-C033-75F0-78AB8E5744C6}"/>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924443" y="1829432"/>
            <a:ext cx="5040000" cy="4500000"/>
          </a:xfrm>
          <a:prstGeom prst="rect">
            <a:avLst/>
          </a:prstGeom>
        </p:spPr>
      </p:pic>
      <p:pic>
        <p:nvPicPr>
          <p:cNvPr id="18" name="Image 17" descr="Une image contenant ligne, diagramme, Tracé, pente&#10;&#10;Description générée automatiquement">
            <a:extLst>
              <a:ext uri="{FF2B5EF4-FFF2-40B4-BE49-F238E27FC236}">
                <a16:creationId xmlns:a16="http://schemas.microsoft.com/office/drawing/2014/main" id="{B9F04854-C4DF-F8B2-867C-AB14D97D1FE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01784" y="1829432"/>
            <a:ext cx="5040000" cy="4500000"/>
          </a:xfrm>
          <a:prstGeom prst="rect">
            <a:avLst/>
          </a:prstGeom>
        </p:spPr>
      </p:pic>
      <p:cxnSp>
        <p:nvCxnSpPr>
          <p:cNvPr id="6" name="Connecteur droit avec flèche 5">
            <a:extLst>
              <a:ext uri="{FF2B5EF4-FFF2-40B4-BE49-F238E27FC236}">
                <a16:creationId xmlns:a16="http://schemas.microsoft.com/office/drawing/2014/main" id="{7C55B678-FD3F-F565-42B2-F2D3FFA8CE8A}"/>
              </a:ext>
            </a:extLst>
          </p:cNvPr>
          <p:cNvCxnSpPr>
            <a:cxnSpLocks/>
          </p:cNvCxnSpPr>
          <p:nvPr/>
        </p:nvCxnSpPr>
        <p:spPr>
          <a:xfrm flipH="1" flipV="1">
            <a:off x="1615440" y="2964180"/>
            <a:ext cx="6568440" cy="41148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41685F6D-D516-B7E7-3049-AF5AF92601DD}"/>
              </a:ext>
            </a:extLst>
          </p:cNvPr>
          <p:cNvCxnSpPr>
            <a:cxnSpLocks/>
          </p:cNvCxnSpPr>
          <p:nvPr/>
        </p:nvCxnSpPr>
        <p:spPr>
          <a:xfrm>
            <a:off x="9240838" y="3067050"/>
            <a:ext cx="42862" cy="6032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53A32E45-66F9-2BB2-0AA3-2892D1593BFE}"/>
              </a:ext>
            </a:extLst>
          </p:cNvPr>
          <p:cNvCxnSpPr>
            <a:cxnSpLocks/>
          </p:cNvCxnSpPr>
          <p:nvPr/>
        </p:nvCxnSpPr>
        <p:spPr>
          <a:xfrm>
            <a:off x="9240838" y="3067050"/>
            <a:ext cx="322262" cy="11811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853EC257-869B-24F6-911B-1F31FBCCB7ED}"/>
              </a:ext>
            </a:extLst>
          </p:cNvPr>
          <p:cNvCxnSpPr>
            <a:cxnSpLocks/>
          </p:cNvCxnSpPr>
          <p:nvPr/>
        </p:nvCxnSpPr>
        <p:spPr>
          <a:xfrm flipH="1" flipV="1">
            <a:off x="1615440" y="3375660"/>
            <a:ext cx="8059738" cy="2171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290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9"/>
                                        </p:tgtEl>
                                        <p:attrNameLst>
                                          <p:attrName>ppt_x</p:attrName>
                                          <p:attrName>ppt_y</p:attrName>
                                        </p:attrNameLst>
                                      </p:cBhvr>
                                    </p:animMotion>
                                    <p:animRot by="1500000">
                                      <p:cBhvr>
                                        <p:cTn id="7" dur="125" fill="hold">
                                          <p:stCondLst>
                                            <p:cond delay="0"/>
                                          </p:stCondLst>
                                        </p:cTn>
                                        <p:tgtEl>
                                          <p:spTgt spid="9"/>
                                        </p:tgtEl>
                                        <p:attrNameLst>
                                          <p:attrName>r</p:attrName>
                                        </p:attrNameLst>
                                      </p:cBhvr>
                                    </p:animRot>
                                    <p:animRot by="-1500000">
                                      <p:cBhvr>
                                        <p:cTn id="8" dur="125" fill="hold">
                                          <p:stCondLst>
                                            <p:cond delay="125"/>
                                          </p:stCondLst>
                                        </p:cTn>
                                        <p:tgtEl>
                                          <p:spTgt spid="9"/>
                                        </p:tgtEl>
                                        <p:attrNameLst>
                                          <p:attrName>r</p:attrName>
                                        </p:attrNameLst>
                                      </p:cBhvr>
                                    </p:animRot>
                                    <p:animRot by="-1500000">
                                      <p:cBhvr>
                                        <p:cTn id="9" dur="125" fill="hold">
                                          <p:stCondLst>
                                            <p:cond delay="250"/>
                                          </p:stCondLst>
                                        </p:cTn>
                                        <p:tgtEl>
                                          <p:spTgt spid="9"/>
                                        </p:tgtEl>
                                        <p:attrNameLst>
                                          <p:attrName>r</p:attrName>
                                        </p:attrNameLst>
                                      </p:cBhvr>
                                    </p:animRot>
                                    <p:animRot by="1500000">
                                      <p:cBhvr>
                                        <p:cTn id="10" dur="125" fill="hold">
                                          <p:stCondLst>
                                            <p:cond delay="375"/>
                                          </p:stCondLst>
                                        </p:cTn>
                                        <p:tgtEl>
                                          <p:spTgt spid="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right)">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718AC-770D-D361-9DDC-09188B72F84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78AD6E3-0EB9-C7BF-E8BE-8599D7D52FED}"/>
              </a:ext>
            </a:extLst>
          </p:cNvPr>
          <p:cNvSpPr>
            <a:spLocks noGrp="1"/>
          </p:cNvSpPr>
          <p:nvPr>
            <p:ph type="title"/>
          </p:nvPr>
        </p:nvSpPr>
        <p:spPr>
          <a:xfrm>
            <a:off x="7464614" y="1783959"/>
            <a:ext cx="4087306" cy="2889114"/>
          </a:xfrm>
        </p:spPr>
        <p:txBody>
          <a:bodyPr vert="horz" lIns="91440" tIns="45720" rIns="91440" bIns="45720" rtlCol="0" anchor="ctr">
            <a:normAutofit/>
          </a:bodyPr>
          <a:lstStyle/>
          <a:p>
            <a:r>
              <a:rPr lang="fr-BE" sz="4800" dirty="0"/>
              <a:t>Intérêt des marges de stabilité</a:t>
            </a:r>
          </a:p>
        </p:txBody>
      </p:sp>
      <p:pic>
        <p:nvPicPr>
          <p:cNvPr id="4" name="Picture 3" descr="Pierres en équilibre">
            <a:extLst>
              <a:ext uri="{FF2B5EF4-FFF2-40B4-BE49-F238E27FC236}">
                <a16:creationId xmlns:a16="http://schemas.microsoft.com/office/drawing/2014/main" id="{14373637-E3EF-7A4F-74CD-6621161213A3}"/>
              </a:ext>
            </a:extLst>
          </p:cNvPr>
          <p:cNvPicPr>
            <a:picLocks noChangeAspect="1"/>
          </p:cNvPicPr>
          <p:nvPr/>
        </p:nvPicPr>
        <p:blipFill>
          <a:blip r:embed="rId3">
            <a:extLst>
              <a:ext uri="{28A0092B-C50C-407E-A947-70E740481C1C}">
                <a14:useLocalDpi xmlns:a14="http://schemas.microsoft.com/office/drawing/2010/main" val="0"/>
              </a:ext>
            </a:extLst>
          </a:blip>
          <a:srcRect l="15838" r="15838"/>
          <a:stretch/>
        </p:blipFill>
        <p:spPr>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16" name="Espace réservé du numéro de diapositive 15">
            <a:extLst>
              <a:ext uri="{FF2B5EF4-FFF2-40B4-BE49-F238E27FC236}">
                <a16:creationId xmlns:a16="http://schemas.microsoft.com/office/drawing/2014/main" id="{DC0E6A12-B2AD-9534-9201-A9660221DA5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9DC344-252F-4267-8C9B-BED6B104220E}" type="slidenum">
              <a:rPr kumimoji="0" lang="fr-FR"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fr-FR"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Tree>
    <p:extLst>
      <p:ext uri="{BB962C8B-B14F-4D97-AF65-F5344CB8AC3E}">
        <p14:creationId xmlns:p14="http://schemas.microsoft.com/office/powerpoint/2010/main" val="1255394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E530A5-03A2-8465-BE65-462FD86E56C3}"/>
              </a:ext>
            </a:extLst>
          </p:cNvPr>
          <p:cNvSpPr>
            <a:spLocks noGrp="1"/>
          </p:cNvSpPr>
          <p:nvPr>
            <p:ph type="title"/>
          </p:nvPr>
        </p:nvSpPr>
        <p:spPr/>
        <p:txBody>
          <a:bodyPr/>
          <a:lstStyle/>
          <a:p>
            <a:r>
              <a:rPr lang="fr-BE" dirty="0"/>
              <a:t>Modèle du bras robotique</a:t>
            </a:r>
          </a:p>
        </p:txBody>
      </p:sp>
      <p:sp>
        <p:nvSpPr>
          <p:cNvPr id="3" name="Espace réservé du contenu 2">
            <a:extLst>
              <a:ext uri="{FF2B5EF4-FFF2-40B4-BE49-F238E27FC236}">
                <a16:creationId xmlns:a16="http://schemas.microsoft.com/office/drawing/2014/main" id="{EA04A752-37CA-89D5-A674-C694802BCCA8}"/>
              </a:ext>
            </a:extLst>
          </p:cNvPr>
          <p:cNvSpPr>
            <a:spLocks noGrp="1"/>
          </p:cNvSpPr>
          <p:nvPr>
            <p:ph idx="1"/>
          </p:nvPr>
        </p:nvSpPr>
        <p:spPr/>
        <p:txBody>
          <a:bodyPr>
            <a:normAutofit lnSpcReduction="10000"/>
          </a:bodyPr>
          <a:lstStyle/>
          <a:p>
            <a:pPr marL="36900" indent="0">
              <a:buNone/>
            </a:pPr>
            <a:endParaRPr lang="fr-FR" dirty="0"/>
          </a:p>
          <a:p>
            <a:pPr marL="494100" indent="-457200">
              <a:buFont typeface="+mj-lt"/>
              <a:buAutoNum type="arabicPeriod"/>
            </a:pPr>
            <a:r>
              <a:rPr lang="fr-FR" dirty="0"/>
              <a:t>Ouvrez un terminal via l’onglet « Terminal » en haut de la fenêtre de VS Code</a:t>
            </a:r>
          </a:p>
          <a:p>
            <a:pPr marL="494100" indent="-457200">
              <a:buFont typeface="+mj-lt"/>
              <a:buAutoNum type="arabicPeriod"/>
            </a:pPr>
            <a:r>
              <a:rPr lang="fr-FR" dirty="0"/>
              <a:t>Tapez la commande suivante dans le terminal qui vient de s’ouvrir :</a:t>
            </a:r>
          </a:p>
          <a:p>
            <a:pPr marL="36900" indent="0" algn="ctr">
              <a:buNone/>
            </a:pPr>
            <a:r>
              <a:rPr lang="fr-FR" i="1" dirty="0"/>
              <a:t>voila .\Labo\Seance3\</a:t>
            </a:r>
            <a:r>
              <a:rPr lang="fr-FR" i="1" dirty="0" err="1"/>
              <a:t>robot_arm</a:t>
            </a:r>
            <a:r>
              <a:rPr lang="fr-FR" i="1" dirty="0"/>
              <a:t>\</a:t>
            </a:r>
            <a:r>
              <a:rPr lang="fr-FR" i="1" dirty="0" err="1"/>
              <a:t>robot_arm.ipynb</a:t>
            </a:r>
            <a:endParaRPr lang="fr-FR" i="1" dirty="0"/>
          </a:p>
          <a:p>
            <a:pPr marL="494100" indent="-457200">
              <a:buFont typeface="+mj-lt"/>
              <a:buAutoNum type="arabicPeriod" startAt="3"/>
            </a:pPr>
            <a:r>
              <a:rPr lang="fr-BE" dirty="0"/>
              <a:t>Lisez la page qui vient de s’ouvrir dans votre navigateur internet et cliquez sur le bouton « Simuler » tout en bas pour observer le modèle du pendule présenté lors de la séance d’introduction tourner.</a:t>
            </a:r>
          </a:p>
          <a:p>
            <a:pPr marL="494100" indent="-457200">
              <a:buFont typeface="+mj-lt"/>
              <a:buAutoNum type="arabicPeriod" startAt="3"/>
            </a:pPr>
            <a:r>
              <a:rPr lang="fr-BE" dirty="0"/>
              <a:t>Modifiez les paramètres du système pour observer comment les marges de stabilité (marge de phase ici) évoluent ainsi que sa réponse indicielle.</a:t>
            </a:r>
          </a:p>
          <a:p>
            <a:pPr marL="494100" indent="-457200" algn="ctr">
              <a:buFont typeface="+mj-lt"/>
              <a:buAutoNum type="arabicPeriod" startAt="3"/>
            </a:pPr>
            <a:r>
              <a:rPr lang="fr-BE" dirty="0"/>
              <a:t>Pour arrêter le simulateur, retournez dans le terminal de VS Code et enfoncez les touches : </a:t>
            </a:r>
            <a:r>
              <a:rPr lang="fr-BE" i="1" dirty="0"/>
              <a:t>‘</a:t>
            </a:r>
            <a:r>
              <a:rPr lang="fr-BE" i="1" dirty="0" err="1"/>
              <a:t>CTRL’+’C</a:t>
            </a:r>
            <a:r>
              <a:rPr lang="fr-BE" i="1" dirty="0"/>
              <a:t>’</a:t>
            </a:r>
          </a:p>
        </p:txBody>
      </p:sp>
      <p:sp>
        <p:nvSpPr>
          <p:cNvPr id="4" name="Espace réservé du numéro de diapositive 3">
            <a:extLst>
              <a:ext uri="{FF2B5EF4-FFF2-40B4-BE49-F238E27FC236}">
                <a16:creationId xmlns:a16="http://schemas.microsoft.com/office/drawing/2014/main" id="{ADBC2CB0-DD94-25D4-74B0-6D98DF5BCFF1}"/>
              </a:ext>
            </a:extLst>
          </p:cNvPr>
          <p:cNvSpPr>
            <a:spLocks noGrp="1"/>
          </p:cNvSpPr>
          <p:nvPr>
            <p:ph type="sldNum" sz="quarter" idx="12"/>
          </p:nvPr>
        </p:nvSpPr>
        <p:spPr/>
        <p:txBody>
          <a:bodyPr/>
          <a:lstStyle/>
          <a:p>
            <a:fld id="{1F9DC344-252F-4267-8C9B-BED6B104220E}" type="slidenum">
              <a:rPr lang="fr-FR" smtClean="0"/>
              <a:t>29</a:t>
            </a:fld>
            <a:endParaRPr lang="fr-FR"/>
          </a:p>
        </p:txBody>
      </p:sp>
    </p:spTree>
    <p:extLst>
      <p:ext uri="{BB962C8B-B14F-4D97-AF65-F5344CB8AC3E}">
        <p14:creationId xmlns:p14="http://schemas.microsoft.com/office/powerpoint/2010/main" val="320016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D7B9F5E-80F7-FA35-B608-6CA45DEA0542}"/>
              </a:ext>
            </a:extLst>
          </p:cNvPr>
          <p:cNvSpPr>
            <a:spLocks noGrp="1"/>
          </p:cNvSpPr>
          <p:nvPr>
            <p:ph idx="1"/>
          </p:nvPr>
        </p:nvSpPr>
        <p:spPr>
          <a:effectLst/>
        </p:spPr>
        <p:txBody>
          <a:bodyPr>
            <a:normAutofit/>
          </a:bodyPr>
          <a:lstStyle/>
          <a:p>
            <a:pPr marL="36900" indent="0" algn="ctr">
              <a:buNone/>
            </a:pPr>
            <a:r>
              <a:rPr lang="fr-BE" dirty="0">
                <a:effectLst/>
              </a:rPr>
              <a:t>Lorsqu’on observe la position des pôles et zéros et qu’au moins l’un d’eux possède une partie réelle &gt;0</a:t>
            </a:r>
          </a:p>
          <a:p>
            <a:pPr marL="36900" indent="0" algn="ctr">
              <a:buNone/>
            </a:pPr>
            <a:r>
              <a:rPr lang="fr-BE" sz="2400" dirty="0">
                <a:solidFill>
                  <a:schemeClr val="tx1"/>
                </a:solidFill>
                <a:effectLst/>
                <a:latin typeface="Cambria Math" panose="02040503050406030204" pitchFamily="18" charset="0"/>
                <a:ea typeface="Cambria Math" panose="02040503050406030204" pitchFamily="18" charset="0"/>
              </a:rPr>
              <a:t>⇩</a:t>
            </a:r>
          </a:p>
          <a:p>
            <a:pPr marL="36900" indent="0" algn="ctr">
              <a:buNone/>
            </a:pPr>
            <a:r>
              <a:rPr lang="fr-BE" dirty="0">
                <a:effectLst/>
              </a:rPr>
              <a:t>Système en BO instable</a:t>
            </a:r>
          </a:p>
          <a:p>
            <a:pPr marL="36900" indent="0" algn="ctr">
              <a:buNone/>
            </a:pPr>
            <a:r>
              <a:rPr lang="fr-BE" dirty="0">
                <a:effectLst/>
              </a:rPr>
              <a:t>MAIS</a:t>
            </a:r>
          </a:p>
          <a:p>
            <a:pPr marL="450000" lvl="1" indent="0" algn="ctr">
              <a:buNone/>
            </a:pPr>
            <a:r>
              <a:rPr lang="fr-BE" dirty="0">
                <a:effectLst/>
              </a:rPr>
              <a:t>Pas obligatoirement instable en boucle fermée à retour unitaire. Ce système peut être stable à condition de respecter le critère de </a:t>
            </a:r>
            <a:r>
              <a:rPr lang="fr-BE" dirty="0" err="1">
                <a:effectLst/>
              </a:rPr>
              <a:t>Nyquist</a:t>
            </a:r>
            <a:r>
              <a:rPr lang="fr-BE" dirty="0">
                <a:effectLst/>
              </a:rPr>
              <a:t> appliqué sur son diagramme : </a:t>
            </a:r>
          </a:p>
          <a:p>
            <a:pPr marL="450000" lvl="1" indent="0" algn="ctr">
              <a:buNone/>
            </a:pPr>
            <a:r>
              <a:rPr lang="fr-BE" i="1" dirty="0">
                <a:effectLst/>
              </a:rPr>
              <a:t>Nombre de tours dans le sens trigonométrique autour du point critique = nombre de pôles instables</a:t>
            </a:r>
          </a:p>
        </p:txBody>
      </p:sp>
      <p:sp>
        <p:nvSpPr>
          <p:cNvPr id="4" name="Espace réservé du numéro de diapositive 3">
            <a:extLst>
              <a:ext uri="{FF2B5EF4-FFF2-40B4-BE49-F238E27FC236}">
                <a16:creationId xmlns:a16="http://schemas.microsoft.com/office/drawing/2014/main" id="{7E6CBDBE-DBC9-98E6-3229-7BE08BD3FB4F}"/>
              </a:ext>
            </a:extLst>
          </p:cNvPr>
          <p:cNvSpPr>
            <a:spLocks noGrp="1"/>
          </p:cNvSpPr>
          <p:nvPr>
            <p:ph type="sldNum" sz="quarter" idx="12"/>
          </p:nvPr>
        </p:nvSpPr>
        <p:spPr/>
        <p:txBody>
          <a:bodyPr/>
          <a:lstStyle/>
          <a:p>
            <a:fld id="{1F9DC344-252F-4267-8C9B-BED6B104220E}" type="slidenum">
              <a:rPr lang="fr-FR" smtClean="0"/>
              <a:t>3</a:t>
            </a:fld>
            <a:endParaRPr lang="fr-FR"/>
          </a:p>
        </p:txBody>
      </p:sp>
      <p:sp>
        <p:nvSpPr>
          <p:cNvPr id="8" name="Titre 1">
            <a:extLst>
              <a:ext uri="{FF2B5EF4-FFF2-40B4-BE49-F238E27FC236}">
                <a16:creationId xmlns:a16="http://schemas.microsoft.com/office/drawing/2014/main" id="{8DC0E2E1-9FCE-3679-AFD3-AA084ADCAE71}"/>
              </a:ext>
            </a:extLst>
          </p:cNvPr>
          <p:cNvSpPr txBox="1">
            <a:spLocks/>
          </p:cNvSpPr>
          <p:nvPr/>
        </p:nvSpPr>
        <p:spPr>
          <a:xfrm>
            <a:off x="919119"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dirty="0"/>
              <a:t>Quand utiliser le diagramme de </a:t>
            </a:r>
            <a:r>
              <a:rPr lang="fr-BE" dirty="0" err="1"/>
              <a:t>Nyquist</a:t>
            </a:r>
            <a:r>
              <a:rPr lang="fr-BE" dirty="0"/>
              <a:t> ?</a:t>
            </a:r>
          </a:p>
        </p:txBody>
      </p:sp>
    </p:spTree>
    <p:extLst>
      <p:ext uri="{BB962C8B-B14F-4D97-AF65-F5344CB8AC3E}">
        <p14:creationId xmlns:p14="http://schemas.microsoft.com/office/powerpoint/2010/main" val="3783824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p:cTn id="16" dur="750" fill="hold"/>
                                        <p:tgtEl>
                                          <p:spTgt spid="3">
                                            <p:txEl>
                                              <p:pRg st="3" end="3"/>
                                            </p:txEl>
                                          </p:spTgt>
                                        </p:tgtEl>
                                        <p:attrNameLst>
                                          <p:attrName>ppt_w</p:attrName>
                                        </p:attrNameLst>
                                      </p:cBhvr>
                                      <p:tavLst>
                                        <p:tav tm="0">
                                          <p:val>
                                            <p:fltVal val="0"/>
                                          </p:val>
                                        </p:tav>
                                        <p:tav tm="100000">
                                          <p:val>
                                            <p:strVal val="#ppt_w"/>
                                          </p:val>
                                        </p:tav>
                                      </p:tavLst>
                                    </p:anim>
                                    <p:anim calcmode="lin" valueType="num">
                                      <p:cBhvr>
                                        <p:cTn id="17" dur="750" fill="hold"/>
                                        <p:tgtEl>
                                          <p:spTgt spid="3">
                                            <p:txEl>
                                              <p:pRg st="3" end="3"/>
                                            </p:txEl>
                                          </p:spTgt>
                                        </p:tgtEl>
                                        <p:attrNameLst>
                                          <p:attrName>ppt_h</p:attrName>
                                        </p:attrNameLst>
                                      </p:cBhvr>
                                      <p:tavLst>
                                        <p:tav tm="0">
                                          <p:val>
                                            <p:fltVal val="0"/>
                                          </p:val>
                                        </p:tav>
                                        <p:tav tm="100000">
                                          <p:val>
                                            <p:strVal val="#ppt_h"/>
                                          </p:val>
                                        </p:tav>
                                      </p:tavLst>
                                    </p:anim>
                                    <p:anim calcmode="lin" valueType="num">
                                      <p:cBhvr>
                                        <p:cTn id="18" dur="75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19" dur="750"/>
                                        <p:tgtEl>
                                          <p:spTgt spid="3">
                                            <p:txEl>
                                              <p:pRg st="3" end="3"/>
                                            </p:txEl>
                                          </p:spTgt>
                                        </p:tgtEl>
                                      </p:cBhvr>
                                    </p:animEffect>
                                  </p:childTnLst>
                                </p:cTn>
                              </p:par>
                            </p:childTnLst>
                          </p:cTn>
                        </p:par>
                        <p:par>
                          <p:cTn id="20" fill="hold">
                            <p:stCondLst>
                              <p:cond delay="750"/>
                            </p:stCondLst>
                            <p:childTnLst>
                              <p:par>
                                <p:cTn id="21" presetID="10" presetClass="entr" presetSubtype="0" fill="hold" nodeType="afterEffect">
                                  <p:stCondLst>
                                    <p:cond delay="0"/>
                                  </p:stCondLst>
                                  <p:iterate type="lt">
                                    <p:tmPct val="2057"/>
                                  </p:iterate>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arn(outVertic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77F300-61F9-91B3-55A8-116F70779952}"/>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fr-BE" sz="4800" dirty="0"/>
              <a:t>Évaluation de la séance</a:t>
            </a:r>
          </a:p>
        </p:txBody>
      </p:sp>
      <p:pic>
        <p:nvPicPr>
          <p:cNvPr id="4" name="Picture 3" descr="Personne utilisant une tablette">
            <a:extLst>
              <a:ext uri="{FF2B5EF4-FFF2-40B4-BE49-F238E27FC236}">
                <a16:creationId xmlns:a16="http://schemas.microsoft.com/office/drawing/2014/main" id="{E6158BC9-7C78-3D90-8CEA-7365EAA79F23}"/>
              </a:ext>
            </a:extLst>
          </p:cNvPr>
          <p:cNvPicPr>
            <a:picLocks noChangeAspect="1"/>
          </p:cNvPicPr>
          <p:nvPr/>
        </p:nvPicPr>
        <p:blipFill rotWithShape="1">
          <a:blip r:embed="rId3">
            <a:extLst>
              <a:ext uri="{28A0092B-C50C-407E-A947-70E740481C1C}">
                <a14:useLocalDpi xmlns:a14="http://schemas.microsoft.com/office/drawing/2010/main" val="0"/>
              </a:ext>
            </a:extLst>
          </a:blip>
          <a:srcRect t="12535" r="2" b="3230"/>
          <a:stretch/>
        </p:blipFill>
        <p:spPr>
          <a:xfrm>
            <a:off x="-6" y="-6"/>
            <a:ext cx="8271676" cy="4633538"/>
          </a:xfrm>
          <a:prstGeom prst="rect">
            <a:avLst/>
          </a:prstGeom>
        </p:spPr>
      </p:pic>
      <p:pic>
        <p:nvPicPr>
          <p:cNvPr id="5" name="Image 4">
            <a:hlinkClick r:id="rId4"/>
            <a:extLst>
              <a:ext uri="{FF2B5EF4-FFF2-40B4-BE49-F238E27FC236}">
                <a16:creationId xmlns:a16="http://schemas.microsoft.com/office/drawing/2014/main" id="{0C118BE3-6275-01D8-6337-E8D6E2765836}"/>
              </a:ext>
            </a:extLst>
          </p:cNvPr>
          <p:cNvPicPr>
            <a:picLocks noChangeAspect="1"/>
          </p:cNvPicPr>
          <p:nvPr/>
        </p:nvPicPr>
        <p:blipFill rotWithShape="1">
          <a:blip r:embed="rId5">
            <a:extLst>
              <a:ext uri="{28A0092B-C50C-407E-A947-70E740481C1C}">
                <a14:useLocalDpi xmlns:a14="http://schemas.microsoft.com/office/drawing/2010/main" val="0"/>
              </a:ext>
            </a:extLst>
          </a:blip>
          <a:srcRect l="2560" t="2749" r="2666" b="2962"/>
          <a:stretch/>
        </p:blipFill>
        <p:spPr>
          <a:xfrm>
            <a:off x="7534650" y="-6"/>
            <a:ext cx="4657350" cy="4633538"/>
          </a:xfrm>
          <a:prstGeom prst="rect">
            <a:avLst/>
          </a:prstGeom>
        </p:spPr>
      </p:pic>
      <p:sp>
        <p:nvSpPr>
          <p:cNvPr id="16" name="Espace réservé du numéro de diapositive 15">
            <a:extLst>
              <a:ext uri="{FF2B5EF4-FFF2-40B4-BE49-F238E27FC236}">
                <a16:creationId xmlns:a16="http://schemas.microsoft.com/office/drawing/2014/main" id="{7B4382D4-93D7-A3AF-EADA-541A0AB2D19D}"/>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30</a:t>
            </a:fld>
            <a:endParaRPr lang="en-US"/>
          </a:p>
        </p:txBody>
      </p:sp>
    </p:spTree>
    <p:extLst>
      <p:ext uri="{BB962C8B-B14F-4D97-AF65-F5344CB8AC3E}">
        <p14:creationId xmlns:p14="http://schemas.microsoft.com/office/powerpoint/2010/main" val="310223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730E4-248A-7EAF-849A-8E8EAA241416}"/>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6F21C5E-90A3-08E5-550A-90161B334E51}"/>
              </a:ext>
            </a:extLst>
          </p:cNvPr>
          <p:cNvSpPr>
            <a:spLocks noGrp="1"/>
          </p:cNvSpPr>
          <p:nvPr>
            <p:ph idx="1"/>
          </p:nvPr>
        </p:nvSpPr>
        <p:spPr>
          <a:effectLst/>
        </p:spPr>
        <p:txBody>
          <a:bodyPr>
            <a:normAutofit/>
          </a:bodyPr>
          <a:lstStyle/>
          <a:p>
            <a:pPr marL="36900" indent="0" algn="ctr">
              <a:buNone/>
            </a:pPr>
            <a:r>
              <a:rPr lang="fr-BE" dirty="0"/>
              <a:t>Lorsqu’on observe la position des pôles et zéros et qu’au moins l’un d’eux possède une partie réelle &gt;0</a:t>
            </a:r>
          </a:p>
          <a:p>
            <a:pPr marL="36900" indent="0" algn="ctr">
              <a:buNone/>
            </a:pPr>
            <a:r>
              <a:rPr lang="fr-BE" sz="2400" dirty="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p>
          <a:p>
            <a:pPr marL="36900" indent="0" algn="ctr">
              <a:buNone/>
            </a:pPr>
            <a:r>
              <a:rPr lang="fr-BE" dirty="0"/>
              <a:t>Système en BO instable</a:t>
            </a:r>
          </a:p>
          <a:p>
            <a:pPr marL="36900" indent="0" algn="ctr">
              <a:buNone/>
            </a:pPr>
            <a:r>
              <a:rPr lang="fr-BE" dirty="0"/>
              <a:t>MAIS</a:t>
            </a:r>
          </a:p>
          <a:p>
            <a:pPr marL="450000" lvl="1" indent="0" algn="ctr">
              <a:buNone/>
            </a:pPr>
            <a:r>
              <a:rPr lang="fr-BE" dirty="0"/>
              <a:t>Pas obligatoirement instable en boucle fermée à retour unitaire. Ce système peut être stable à condition de respecter le critère de </a:t>
            </a:r>
            <a:r>
              <a:rPr lang="fr-BE" dirty="0" err="1"/>
              <a:t>Nyquist</a:t>
            </a:r>
            <a:r>
              <a:rPr lang="fr-BE" dirty="0"/>
              <a:t> appliqué sur son diagramme : </a:t>
            </a:r>
          </a:p>
          <a:p>
            <a:pPr marL="450000" lvl="1" indent="0" algn="ctr">
              <a:buNone/>
            </a:pPr>
            <a:r>
              <a:rPr lang="fr-BE" i="1" dirty="0"/>
              <a:t>Nombre de tours dans le sens trigonométrique autour du point critique = nombre de pôles instables</a:t>
            </a:r>
          </a:p>
        </p:txBody>
      </p:sp>
      <p:sp>
        <p:nvSpPr>
          <p:cNvPr id="4" name="Espace réservé du numéro de diapositive 3">
            <a:extLst>
              <a:ext uri="{FF2B5EF4-FFF2-40B4-BE49-F238E27FC236}">
                <a16:creationId xmlns:a16="http://schemas.microsoft.com/office/drawing/2014/main" id="{A855291E-04B8-6708-0A9C-5DF250E5861C}"/>
              </a:ext>
            </a:extLst>
          </p:cNvPr>
          <p:cNvSpPr>
            <a:spLocks noGrp="1"/>
          </p:cNvSpPr>
          <p:nvPr>
            <p:ph type="sldNum" sz="quarter" idx="12"/>
          </p:nvPr>
        </p:nvSpPr>
        <p:spPr/>
        <p:txBody>
          <a:bodyPr/>
          <a:lstStyle/>
          <a:p>
            <a:fld id="{1F9DC344-252F-4267-8C9B-BED6B104220E}" type="slidenum">
              <a:rPr lang="fr-FR" smtClean="0"/>
              <a:t>4</a:t>
            </a:fld>
            <a:endParaRPr lang="fr-FR"/>
          </a:p>
        </p:txBody>
      </p:sp>
      <p:pic>
        <p:nvPicPr>
          <p:cNvPr id="6" name="Image 5" descr="Une image contenant texte, capture d’écran, diagramme, ligne&#10;&#10;Description générée automatiquement">
            <a:extLst>
              <a:ext uri="{FF2B5EF4-FFF2-40B4-BE49-F238E27FC236}">
                <a16:creationId xmlns:a16="http://schemas.microsoft.com/office/drawing/2014/main" id="{E8D759A9-1785-2F20-20F5-7EFA78C09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11" y="1550988"/>
            <a:ext cx="5267325" cy="4286250"/>
          </a:xfrm>
          <a:prstGeom prst="rect">
            <a:avLst/>
          </a:prstGeom>
        </p:spPr>
      </p:pic>
      <p:pic>
        <p:nvPicPr>
          <p:cNvPr id="8" name="Image 7" descr="Une image contenant texte, diagramme, ligne, Tracé&#10;&#10;Description générée automatiquement">
            <a:extLst>
              <a:ext uri="{FF2B5EF4-FFF2-40B4-BE49-F238E27FC236}">
                <a16:creationId xmlns:a16="http://schemas.microsoft.com/office/drawing/2014/main" id="{D02C645B-5DD3-7BC5-4E2F-3B53A6B63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965" y="1550988"/>
            <a:ext cx="5267325" cy="4286250"/>
          </a:xfrm>
          <a:prstGeom prst="rect">
            <a:avLst/>
          </a:prstGeom>
        </p:spPr>
      </p:pic>
      <p:cxnSp>
        <p:nvCxnSpPr>
          <p:cNvPr id="10" name="Connecteur droit avec flèche 9">
            <a:extLst>
              <a:ext uri="{FF2B5EF4-FFF2-40B4-BE49-F238E27FC236}">
                <a16:creationId xmlns:a16="http://schemas.microsoft.com/office/drawing/2014/main" id="{1F5E0A37-C73D-1C5B-B001-D3B5233D75FB}"/>
              </a:ext>
            </a:extLst>
          </p:cNvPr>
          <p:cNvCxnSpPr/>
          <p:nvPr/>
        </p:nvCxnSpPr>
        <p:spPr>
          <a:xfrm>
            <a:off x="4067175" y="2971800"/>
            <a:ext cx="685800" cy="6953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C09E618-C4B0-6736-FA93-0B4735725D14}"/>
              </a:ext>
            </a:extLst>
          </p:cNvPr>
          <p:cNvSpPr txBox="1"/>
          <p:nvPr/>
        </p:nvSpPr>
        <p:spPr>
          <a:xfrm>
            <a:off x="7496175" y="1770549"/>
            <a:ext cx="1904496" cy="369332"/>
          </a:xfrm>
          <a:prstGeom prst="rect">
            <a:avLst/>
          </a:prstGeom>
          <a:noFill/>
        </p:spPr>
        <p:txBody>
          <a:bodyPr wrap="none" rtlCol="0">
            <a:spAutoFit/>
          </a:bodyPr>
          <a:lstStyle/>
          <a:p>
            <a:r>
              <a:rPr lang="fr-BE" dirty="0">
                <a:solidFill>
                  <a:schemeClr val="bg1"/>
                </a:solidFill>
              </a:rPr>
              <a:t>en boucle ouverte</a:t>
            </a:r>
          </a:p>
        </p:txBody>
      </p:sp>
      <p:sp>
        <p:nvSpPr>
          <p:cNvPr id="15" name="Titre 1">
            <a:extLst>
              <a:ext uri="{FF2B5EF4-FFF2-40B4-BE49-F238E27FC236}">
                <a16:creationId xmlns:a16="http://schemas.microsoft.com/office/drawing/2014/main" id="{C31D2C51-53AA-0100-8418-F3D3FFC11DEC}"/>
              </a:ext>
            </a:extLst>
          </p:cNvPr>
          <p:cNvSpPr txBox="1">
            <a:spLocks/>
          </p:cNvSpPr>
          <p:nvPr/>
        </p:nvSpPr>
        <p:spPr>
          <a:xfrm>
            <a:off x="919119"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dirty="0"/>
              <a:t>Quand utiliser le diagramme de </a:t>
            </a:r>
            <a:r>
              <a:rPr lang="fr-BE" dirty="0" err="1"/>
              <a:t>Nyquist</a:t>
            </a:r>
            <a:r>
              <a:rPr lang="fr-BE" dirty="0"/>
              <a:t> ?</a:t>
            </a:r>
          </a:p>
        </p:txBody>
      </p:sp>
    </p:spTree>
    <p:extLst>
      <p:ext uri="{BB962C8B-B14F-4D97-AF65-F5344CB8AC3E}">
        <p14:creationId xmlns:p14="http://schemas.microsoft.com/office/powerpoint/2010/main" val="198437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mph" presetSubtype="0" fill="hold" nodeType="clickEffect">
                                  <p:stCondLst>
                                    <p:cond delay="0"/>
                                  </p:stCondLst>
                                  <p:iterate type="lt">
                                    <p:tmPct val="4000"/>
                                  </p:iterate>
                                  <p:childTnLst>
                                    <p:set>
                                      <p:cBhvr override="childStyle">
                                        <p:cTn id="19" dur="500" fill="hold"/>
                                        <p:tgtEl>
                                          <p:spTgt spid="11">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5B429-CEA7-C7D0-EB83-3303DDD5199F}"/>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6E69516-BF6A-DFF5-7232-31028AB0ECCE}"/>
              </a:ext>
            </a:extLst>
          </p:cNvPr>
          <p:cNvSpPr>
            <a:spLocks noGrp="1"/>
          </p:cNvSpPr>
          <p:nvPr>
            <p:ph idx="1"/>
          </p:nvPr>
        </p:nvSpPr>
        <p:spPr/>
        <p:txBody>
          <a:bodyPr>
            <a:normAutofit/>
          </a:bodyPr>
          <a:lstStyle/>
          <a:p>
            <a:pPr marL="36900" indent="0" algn="ctr">
              <a:buNone/>
            </a:pPr>
            <a:r>
              <a:rPr lang="fr-BE" dirty="0"/>
              <a:t>Lorsqu’on observe la position des pôles et zéros et qu’au moins l’un d’eux possède une partie réelle &gt;0</a:t>
            </a:r>
          </a:p>
          <a:p>
            <a:pPr marL="36900" indent="0" algn="ctr">
              <a:buNone/>
            </a:pPr>
            <a:r>
              <a:rPr lang="fr-BE" sz="2400" dirty="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t>
            </a:r>
          </a:p>
          <a:p>
            <a:pPr marL="36900" indent="0" algn="ctr">
              <a:buNone/>
            </a:pPr>
            <a:r>
              <a:rPr lang="fr-BE" dirty="0"/>
              <a:t>Système en BO instable</a:t>
            </a:r>
          </a:p>
          <a:p>
            <a:pPr marL="36900" indent="0" algn="ctr">
              <a:buNone/>
            </a:pPr>
            <a:r>
              <a:rPr lang="fr-BE" dirty="0"/>
              <a:t>MAIS</a:t>
            </a:r>
          </a:p>
          <a:p>
            <a:pPr marL="450000" lvl="1" indent="0" algn="ctr">
              <a:buNone/>
            </a:pPr>
            <a:r>
              <a:rPr lang="fr-BE" dirty="0"/>
              <a:t>Pas obligatoirement instable en boucle fermée à retour unitaire. Ce système peut être stable à condition de respecter le critère de </a:t>
            </a:r>
            <a:r>
              <a:rPr lang="fr-BE" dirty="0" err="1"/>
              <a:t>Nyquist</a:t>
            </a:r>
            <a:r>
              <a:rPr lang="fr-BE" dirty="0"/>
              <a:t> appliqué sur son diagramme : </a:t>
            </a:r>
          </a:p>
          <a:p>
            <a:pPr marL="450000" lvl="1" indent="0" algn="ctr">
              <a:buNone/>
            </a:pPr>
            <a:r>
              <a:rPr lang="fr-BE" i="1" dirty="0"/>
              <a:t>Nombre de tours dans le sens trigonométrique autour du point critique = nombre de pôles instables</a:t>
            </a:r>
          </a:p>
        </p:txBody>
      </p:sp>
      <p:sp>
        <p:nvSpPr>
          <p:cNvPr id="4" name="Espace réservé du numéro de diapositive 3">
            <a:extLst>
              <a:ext uri="{FF2B5EF4-FFF2-40B4-BE49-F238E27FC236}">
                <a16:creationId xmlns:a16="http://schemas.microsoft.com/office/drawing/2014/main" id="{3A0FBCC8-DA94-EAA8-4EE8-1F53B0408271}"/>
              </a:ext>
            </a:extLst>
          </p:cNvPr>
          <p:cNvSpPr>
            <a:spLocks noGrp="1"/>
          </p:cNvSpPr>
          <p:nvPr>
            <p:ph type="sldNum" sz="quarter" idx="12"/>
          </p:nvPr>
        </p:nvSpPr>
        <p:spPr/>
        <p:txBody>
          <a:bodyPr/>
          <a:lstStyle/>
          <a:p>
            <a:fld id="{1F9DC344-252F-4267-8C9B-BED6B104220E}" type="slidenum">
              <a:rPr lang="fr-FR" smtClean="0"/>
              <a:t>5</a:t>
            </a:fld>
            <a:endParaRPr lang="fr-FR"/>
          </a:p>
        </p:txBody>
      </p:sp>
      <p:pic>
        <p:nvPicPr>
          <p:cNvPr id="6" name="Image 5">
            <a:extLst>
              <a:ext uri="{FF2B5EF4-FFF2-40B4-BE49-F238E27FC236}">
                <a16:creationId xmlns:a16="http://schemas.microsoft.com/office/drawing/2014/main" id="{533323F5-D5DF-78CE-8F46-BFFEFE80CF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8248" y="1550988"/>
            <a:ext cx="4286250" cy="4286250"/>
          </a:xfrm>
          <a:prstGeom prst="rect">
            <a:avLst/>
          </a:prstGeom>
        </p:spPr>
      </p:pic>
      <p:pic>
        <p:nvPicPr>
          <p:cNvPr id="8" name="Image 7">
            <a:extLst>
              <a:ext uri="{FF2B5EF4-FFF2-40B4-BE49-F238E27FC236}">
                <a16:creationId xmlns:a16="http://schemas.microsoft.com/office/drawing/2014/main" id="{4FDA628A-42D6-E5C0-E7F7-BE15109234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6965" y="1550988"/>
            <a:ext cx="5267325" cy="4286250"/>
          </a:xfrm>
          <a:prstGeom prst="rect">
            <a:avLst/>
          </a:prstGeom>
        </p:spPr>
      </p:pic>
      <p:sp>
        <p:nvSpPr>
          <p:cNvPr id="5" name="ZoneTexte 4">
            <a:extLst>
              <a:ext uri="{FF2B5EF4-FFF2-40B4-BE49-F238E27FC236}">
                <a16:creationId xmlns:a16="http://schemas.microsoft.com/office/drawing/2014/main" id="{96965166-8DC8-C3DE-8CB6-6630F0562140}"/>
              </a:ext>
            </a:extLst>
          </p:cNvPr>
          <p:cNvSpPr txBox="1"/>
          <p:nvPr/>
        </p:nvSpPr>
        <p:spPr>
          <a:xfrm>
            <a:off x="7496175" y="1770549"/>
            <a:ext cx="3477299" cy="369332"/>
          </a:xfrm>
          <a:prstGeom prst="rect">
            <a:avLst/>
          </a:prstGeom>
          <a:noFill/>
        </p:spPr>
        <p:txBody>
          <a:bodyPr wrap="none" rtlCol="0">
            <a:spAutoFit/>
          </a:bodyPr>
          <a:lstStyle/>
          <a:p>
            <a:r>
              <a:rPr lang="fr-BE" dirty="0">
                <a:solidFill>
                  <a:schemeClr val="bg1"/>
                </a:solidFill>
              </a:rPr>
              <a:t>en boucle fermée à retour unitaire</a:t>
            </a:r>
          </a:p>
        </p:txBody>
      </p:sp>
      <p:sp>
        <p:nvSpPr>
          <p:cNvPr id="7" name="Flèche : courbe vers la droite 6">
            <a:extLst>
              <a:ext uri="{FF2B5EF4-FFF2-40B4-BE49-F238E27FC236}">
                <a16:creationId xmlns:a16="http://schemas.microsoft.com/office/drawing/2014/main" id="{041B9122-2650-542E-218E-15372ACF5B86}"/>
              </a:ext>
            </a:extLst>
          </p:cNvPr>
          <p:cNvSpPr/>
          <p:nvPr/>
        </p:nvSpPr>
        <p:spPr>
          <a:xfrm rot="16200000">
            <a:off x="2924175" y="3419475"/>
            <a:ext cx="381000" cy="762000"/>
          </a:xfrm>
          <a:prstGeom prst="curved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BD7538EA-9CED-E92B-4C48-5C9098E51489}"/>
                  </a:ext>
                </a:extLst>
              </p:cNvPr>
              <p:cNvSpPr txBox="1"/>
              <p:nvPr/>
            </p:nvSpPr>
            <p:spPr>
              <a:xfrm>
                <a:off x="3223667" y="3829328"/>
                <a:ext cx="5982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BE" b="1" i="1" smtClean="0">
                          <a:solidFill>
                            <a:schemeClr val="accent1"/>
                          </a:solidFill>
                          <a:latin typeface="Cambria Math" panose="02040503050406030204" pitchFamily="18" charset="0"/>
                          <a:ea typeface="Cambria Math" panose="02040503050406030204" pitchFamily="18" charset="0"/>
                        </a:rPr>
                        <m:t>×</m:t>
                      </m:r>
                      <m:r>
                        <a:rPr lang="fr-FR" b="1" i="1" smtClean="0">
                          <a:solidFill>
                            <a:schemeClr val="accent1"/>
                          </a:solidFill>
                          <a:latin typeface="Cambria Math" panose="02040503050406030204" pitchFamily="18" charset="0"/>
                          <a:ea typeface="Cambria Math" panose="02040503050406030204" pitchFamily="18" charset="0"/>
                        </a:rPr>
                        <m:t>𝟏</m:t>
                      </m:r>
                    </m:oMath>
                  </m:oMathPara>
                </a14:m>
                <a:endParaRPr lang="fr-BE" b="1" dirty="0">
                  <a:solidFill>
                    <a:schemeClr val="accent1"/>
                  </a:solidFill>
                </a:endParaRPr>
              </a:p>
            </p:txBody>
          </p:sp>
        </mc:Choice>
        <mc:Fallback xmlns="">
          <p:sp>
            <p:nvSpPr>
              <p:cNvPr id="9" name="ZoneTexte 8">
                <a:extLst>
                  <a:ext uri="{FF2B5EF4-FFF2-40B4-BE49-F238E27FC236}">
                    <a16:creationId xmlns:a16="http://schemas.microsoft.com/office/drawing/2014/main" id="{BD7538EA-9CED-E92B-4C48-5C9098E51489}"/>
                  </a:ext>
                </a:extLst>
              </p:cNvPr>
              <p:cNvSpPr txBox="1">
                <a:spLocks noRot="1" noChangeAspect="1" noMove="1" noResize="1" noEditPoints="1" noAdjustHandles="1" noChangeArrowheads="1" noChangeShapeType="1" noTextEdit="1"/>
              </p:cNvSpPr>
              <p:nvPr/>
            </p:nvSpPr>
            <p:spPr>
              <a:xfrm>
                <a:off x="3223667" y="3829328"/>
                <a:ext cx="598241" cy="369332"/>
              </a:xfrm>
              <a:prstGeom prst="rect">
                <a:avLst/>
              </a:prstGeom>
              <a:blipFill>
                <a:blip r:embed="rId4"/>
                <a:stretch>
                  <a:fillRect/>
                </a:stretch>
              </a:blipFill>
            </p:spPr>
            <p:txBody>
              <a:bodyPr/>
              <a:lstStyle/>
              <a:p>
                <a:r>
                  <a:rPr lang="fr-BE">
                    <a:noFill/>
                  </a:rPr>
                  <a:t> </a:t>
                </a:r>
              </a:p>
            </p:txBody>
          </p:sp>
        </mc:Fallback>
      </mc:AlternateContent>
      <p:sp>
        <p:nvSpPr>
          <p:cNvPr id="13" name="Titre 1">
            <a:extLst>
              <a:ext uri="{FF2B5EF4-FFF2-40B4-BE49-F238E27FC236}">
                <a16:creationId xmlns:a16="http://schemas.microsoft.com/office/drawing/2014/main" id="{5A460036-71BD-57AA-3924-2D3077F22326}"/>
              </a:ext>
            </a:extLst>
          </p:cNvPr>
          <p:cNvSpPr txBox="1">
            <a:spLocks/>
          </p:cNvSpPr>
          <p:nvPr/>
        </p:nvSpPr>
        <p:spPr>
          <a:xfrm>
            <a:off x="919119"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dirty="0"/>
              <a:t>Quand utiliser le diagramme de </a:t>
            </a:r>
            <a:r>
              <a:rPr lang="fr-BE" dirty="0" err="1"/>
              <a:t>Nyquist</a:t>
            </a:r>
            <a:r>
              <a:rPr lang="fr-BE" dirty="0"/>
              <a:t> ?</a:t>
            </a:r>
          </a:p>
        </p:txBody>
      </p:sp>
      <p:sp>
        <p:nvSpPr>
          <p:cNvPr id="14" name="Demi-cadre 13">
            <a:extLst>
              <a:ext uri="{FF2B5EF4-FFF2-40B4-BE49-F238E27FC236}">
                <a16:creationId xmlns:a16="http://schemas.microsoft.com/office/drawing/2014/main" id="{30139EE9-E81C-C276-51FA-89F278A9884A}"/>
              </a:ext>
            </a:extLst>
          </p:cNvPr>
          <p:cNvSpPr>
            <a:spLocks noChangeAspect="1"/>
          </p:cNvSpPr>
          <p:nvPr/>
        </p:nvSpPr>
        <p:spPr>
          <a:xfrm rot="8120316" flipH="1">
            <a:off x="3822582" y="3806298"/>
            <a:ext cx="443750" cy="18418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Tree>
    <p:extLst>
      <p:ext uri="{BB962C8B-B14F-4D97-AF65-F5344CB8AC3E}">
        <p14:creationId xmlns:p14="http://schemas.microsoft.com/office/powerpoint/2010/main" val="148889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000"/>
                            </p:stCondLst>
                            <p:childTnLst>
                              <p:par>
                                <p:cTn id="25" presetID="18" presetClass="emph" presetSubtype="0" fill="hold" nodeType="after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6B440-7A00-951D-FACD-8667BCE0165C}"/>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C4E0FD9-D667-02F9-F3BA-0A032FB07E32}"/>
              </a:ext>
            </a:extLst>
          </p:cNvPr>
          <p:cNvSpPr>
            <a:spLocks noGrp="1"/>
          </p:cNvSpPr>
          <p:nvPr>
            <p:ph idx="1"/>
          </p:nvPr>
        </p:nvSpPr>
        <p:spPr>
          <a:effectLst/>
        </p:spPr>
        <p:txBody>
          <a:bodyPr>
            <a:normAutofit fontScale="92500" lnSpcReduction="10000"/>
          </a:bodyPr>
          <a:lstStyle/>
          <a:p>
            <a:pPr marL="36900" indent="0" algn="ctr">
              <a:buNone/>
            </a:pPr>
            <a:r>
              <a:rPr lang="fr-BE" dirty="0">
                <a:effectLst/>
              </a:rPr>
              <a:t>Lorsqu’on observe la position des pôles et zéros et qu’au moins l’un d’eux possède une partie réelle &gt;0</a:t>
            </a:r>
          </a:p>
          <a:p>
            <a:pPr marL="36900" indent="0" algn="ctr">
              <a:buNone/>
            </a:pPr>
            <a:r>
              <a:rPr lang="fr-BE" sz="2400" dirty="0">
                <a:solidFill>
                  <a:schemeClr val="tx1"/>
                </a:solidFill>
                <a:effectLst/>
                <a:latin typeface="Cambria Math" panose="02040503050406030204" pitchFamily="18" charset="0"/>
                <a:ea typeface="Cambria Math" panose="02040503050406030204" pitchFamily="18" charset="0"/>
              </a:rPr>
              <a:t>⇩</a:t>
            </a:r>
          </a:p>
          <a:p>
            <a:pPr marL="36900" indent="0" algn="ctr">
              <a:buNone/>
            </a:pPr>
            <a:r>
              <a:rPr lang="fr-BE" dirty="0">
                <a:effectLst/>
              </a:rPr>
              <a:t>Système en BO instable</a:t>
            </a:r>
          </a:p>
          <a:p>
            <a:pPr marL="36900" indent="0" algn="ctr">
              <a:buNone/>
            </a:pPr>
            <a:r>
              <a:rPr lang="fr-BE" dirty="0">
                <a:effectLst/>
              </a:rPr>
              <a:t>MAIS</a:t>
            </a:r>
          </a:p>
          <a:p>
            <a:pPr marL="450000" lvl="1" indent="0" algn="ctr">
              <a:buNone/>
            </a:pPr>
            <a:r>
              <a:rPr lang="fr-BE" dirty="0">
                <a:effectLst/>
              </a:rPr>
              <a:t>Pas obligatoirement instable en boucle fermée à retour unitaire. Ce système peut être stable à condition de respecter le critère de </a:t>
            </a:r>
            <a:r>
              <a:rPr lang="fr-BE" dirty="0" err="1">
                <a:effectLst/>
              </a:rPr>
              <a:t>Nyquist</a:t>
            </a:r>
            <a:r>
              <a:rPr lang="fr-BE" dirty="0">
                <a:effectLst/>
              </a:rPr>
              <a:t> appliqué sur son diagramme : </a:t>
            </a:r>
          </a:p>
          <a:p>
            <a:pPr marL="450000" lvl="1" indent="0" algn="ctr">
              <a:buNone/>
            </a:pPr>
            <a:r>
              <a:rPr lang="fr-BE" i="1" dirty="0">
                <a:effectLst/>
              </a:rPr>
              <a:t>Nombre de tours dans le sens trigonométrique autour du point critique = nombre de pôles instables</a:t>
            </a:r>
          </a:p>
          <a:p>
            <a:pPr marL="450000" lvl="1" indent="0" algn="ctr">
              <a:buNone/>
            </a:pPr>
            <a:r>
              <a:rPr lang="fr-BE" dirty="0">
                <a:effectLst/>
              </a:rPr>
              <a:t>+</a:t>
            </a:r>
          </a:p>
          <a:p>
            <a:pPr marL="450000" lvl="1" indent="0" algn="ctr">
              <a:buNone/>
            </a:pPr>
            <a:r>
              <a:rPr lang="fr-BE" dirty="0">
                <a:effectLst/>
              </a:rPr>
              <a:t>Permet de déterminer la </a:t>
            </a:r>
            <a:r>
              <a:rPr lang="fr-BE" b="1" dirty="0">
                <a:effectLst/>
              </a:rPr>
              <a:t>marge de stabilité </a:t>
            </a:r>
            <a:r>
              <a:rPr lang="fr-BE" dirty="0">
                <a:effectLst/>
              </a:rPr>
              <a:t>contre une perturbation combinant un gain et une phase contrairement aux marges de stabilité classiques</a:t>
            </a:r>
          </a:p>
        </p:txBody>
      </p:sp>
      <p:sp>
        <p:nvSpPr>
          <p:cNvPr id="4" name="Espace réservé du numéro de diapositive 3">
            <a:extLst>
              <a:ext uri="{FF2B5EF4-FFF2-40B4-BE49-F238E27FC236}">
                <a16:creationId xmlns:a16="http://schemas.microsoft.com/office/drawing/2014/main" id="{94FBB282-8883-09A6-94C9-99B20F84E508}"/>
              </a:ext>
            </a:extLst>
          </p:cNvPr>
          <p:cNvSpPr>
            <a:spLocks noGrp="1"/>
          </p:cNvSpPr>
          <p:nvPr>
            <p:ph type="sldNum" sz="quarter" idx="12"/>
          </p:nvPr>
        </p:nvSpPr>
        <p:spPr/>
        <p:txBody>
          <a:bodyPr/>
          <a:lstStyle/>
          <a:p>
            <a:fld id="{1F9DC344-252F-4267-8C9B-BED6B104220E}" type="slidenum">
              <a:rPr lang="fr-FR" smtClean="0"/>
              <a:t>6</a:t>
            </a:fld>
            <a:endParaRPr lang="fr-FR"/>
          </a:p>
        </p:txBody>
      </p:sp>
      <p:sp>
        <p:nvSpPr>
          <p:cNvPr id="7" name="Titre 1">
            <a:extLst>
              <a:ext uri="{FF2B5EF4-FFF2-40B4-BE49-F238E27FC236}">
                <a16:creationId xmlns:a16="http://schemas.microsoft.com/office/drawing/2014/main" id="{C3E9DC24-D2A0-E89A-AADD-7F601BE6AA56}"/>
              </a:ext>
            </a:extLst>
          </p:cNvPr>
          <p:cNvSpPr txBox="1">
            <a:spLocks/>
          </p:cNvSpPr>
          <p:nvPr/>
        </p:nvSpPr>
        <p:spPr>
          <a:xfrm>
            <a:off x="919119"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dirty="0"/>
              <a:t>Quand utiliser le diagramme de </a:t>
            </a:r>
            <a:r>
              <a:rPr lang="fr-BE" dirty="0" err="1"/>
              <a:t>Nyquist</a:t>
            </a:r>
            <a:r>
              <a:rPr lang="fr-BE" dirty="0"/>
              <a:t> ?</a:t>
            </a:r>
          </a:p>
        </p:txBody>
      </p:sp>
    </p:spTree>
    <p:extLst>
      <p:ext uri="{BB962C8B-B14F-4D97-AF65-F5344CB8AC3E}">
        <p14:creationId xmlns:p14="http://schemas.microsoft.com/office/powerpoint/2010/main" val="409174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p:cTn id="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9" dur="500"/>
                                        <p:tgtEl>
                                          <p:spTgt spid="3">
                                            <p:txEl>
                                              <p:pRg st="6" end="6"/>
                                            </p:txEl>
                                          </p:spTgt>
                                        </p:tgtEl>
                                      </p:cBhvr>
                                    </p:animEffect>
                                  </p:childTnLst>
                                </p:cTn>
                              </p:par>
                            </p:childTnLst>
                          </p:cTn>
                        </p:par>
                        <p:par>
                          <p:cTn id="10" fill="hold">
                            <p:stCondLst>
                              <p:cond delay="500"/>
                            </p:stCondLst>
                            <p:childTnLst>
                              <p:par>
                                <p:cTn id="11" presetID="10" presetClass="entr" presetSubtype="0" fill="hold" nodeType="afterEffect">
                                  <p:stCondLst>
                                    <p:cond delay="0"/>
                                  </p:stCondLst>
                                  <p:iterate type="wd">
                                    <p:tmPct val="10000"/>
                                  </p:iterate>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B7B0D-3AEA-F6FE-319A-23CED35822F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A4687B8-6619-F08D-9B8F-91BA4D5D2DED}"/>
              </a:ext>
            </a:extLst>
          </p:cNvPr>
          <p:cNvSpPr>
            <a:spLocks noGrp="1"/>
          </p:cNvSpPr>
          <p:nvPr>
            <p:ph idx="1"/>
          </p:nvPr>
        </p:nvSpPr>
        <p:spPr>
          <a:effectLst/>
        </p:spPr>
        <p:txBody>
          <a:bodyPr>
            <a:normAutofit fontScale="92500" lnSpcReduction="10000"/>
          </a:bodyPr>
          <a:lstStyle/>
          <a:p>
            <a:pPr marL="36900" indent="0" algn="ctr">
              <a:buNone/>
            </a:pPr>
            <a:r>
              <a:rPr lang="fr-BE" dirty="0">
                <a:effectLst/>
              </a:rPr>
              <a:t>Lorsqu’on observe la position des pôles et zéros et qu’au moins l’un d’eux possède une partie réelle &gt;0</a:t>
            </a:r>
          </a:p>
          <a:p>
            <a:pPr marL="36900" indent="0" algn="ctr">
              <a:buNone/>
            </a:pPr>
            <a:r>
              <a:rPr lang="fr-BE" sz="2400" dirty="0">
                <a:solidFill>
                  <a:schemeClr val="tx1"/>
                </a:solidFill>
                <a:effectLst/>
                <a:latin typeface="Cambria Math" panose="02040503050406030204" pitchFamily="18" charset="0"/>
                <a:ea typeface="Cambria Math" panose="02040503050406030204" pitchFamily="18" charset="0"/>
              </a:rPr>
              <a:t>⇩</a:t>
            </a:r>
          </a:p>
          <a:p>
            <a:pPr marL="36900" indent="0" algn="ctr">
              <a:buNone/>
            </a:pPr>
            <a:r>
              <a:rPr lang="fr-BE" dirty="0">
                <a:effectLst/>
              </a:rPr>
              <a:t>Système en BO instable</a:t>
            </a:r>
          </a:p>
          <a:p>
            <a:pPr marL="36900" indent="0" algn="ctr">
              <a:buNone/>
            </a:pPr>
            <a:r>
              <a:rPr lang="fr-BE" dirty="0">
                <a:effectLst/>
              </a:rPr>
              <a:t>MAIS</a:t>
            </a:r>
          </a:p>
          <a:p>
            <a:pPr marL="450000" lvl="1" indent="0" algn="ctr">
              <a:buNone/>
            </a:pPr>
            <a:r>
              <a:rPr lang="fr-BE" dirty="0">
                <a:effectLst/>
              </a:rPr>
              <a:t>Pas obligatoirement instable en boucle fermée à retour unitaire. Ce système peut être stable à condition de respecter le critère de </a:t>
            </a:r>
            <a:r>
              <a:rPr lang="fr-BE" dirty="0" err="1">
                <a:effectLst/>
              </a:rPr>
              <a:t>Nyquist</a:t>
            </a:r>
            <a:r>
              <a:rPr lang="fr-BE" dirty="0">
                <a:effectLst/>
              </a:rPr>
              <a:t> appliqué sur son diagramme : </a:t>
            </a:r>
          </a:p>
          <a:p>
            <a:pPr marL="450000" lvl="1" indent="0" algn="ctr">
              <a:buNone/>
            </a:pPr>
            <a:r>
              <a:rPr lang="fr-BE" i="1" dirty="0">
                <a:effectLst/>
              </a:rPr>
              <a:t>Nombre de tours dans le sens trigonométrique autour du point critique = nombre de pôles instables</a:t>
            </a:r>
          </a:p>
          <a:p>
            <a:pPr marL="450000" lvl="1" indent="0" algn="ctr">
              <a:buNone/>
            </a:pPr>
            <a:r>
              <a:rPr lang="fr-BE" dirty="0">
                <a:effectLst/>
              </a:rPr>
              <a:t>+</a:t>
            </a:r>
          </a:p>
          <a:p>
            <a:pPr marL="450000" lvl="1" indent="0" algn="ctr">
              <a:buNone/>
            </a:pPr>
            <a:r>
              <a:rPr lang="fr-BE" dirty="0">
                <a:effectLst/>
              </a:rPr>
              <a:t>Permet de déterminer la </a:t>
            </a:r>
            <a:r>
              <a:rPr lang="fr-BE" b="1" dirty="0">
                <a:effectLst/>
              </a:rPr>
              <a:t>marge de stabilité</a:t>
            </a:r>
            <a:r>
              <a:rPr lang="fr-BE" dirty="0">
                <a:effectLst/>
              </a:rPr>
              <a:t> contre une perturbation combinant un gain et une phase contrairement aux marges de stabilité classiques</a:t>
            </a:r>
          </a:p>
        </p:txBody>
      </p:sp>
      <p:sp>
        <p:nvSpPr>
          <p:cNvPr id="4" name="Espace réservé du numéro de diapositive 3">
            <a:extLst>
              <a:ext uri="{FF2B5EF4-FFF2-40B4-BE49-F238E27FC236}">
                <a16:creationId xmlns:a16="http://schemas.microsoft.com/office/drawing/2014/main" id="{370F51D4-6DD2-A089-DEE3-73B4F275887B}"/>
              </a:ext>
            </a:extLst>
          </p:cNvPr>
          <p:cNvSpPr>
            <a:spLocks noGrp="1"/>
          </p:cNvSpPr>
          <p:nvPr>
            <p:ph type="sldNum" sz="quarter" idx="12"/>
          </p:nvPr>
        </p:nvSpPr>
        <p:spPr/>
        <p:txBody>
          <a:bodyPr/>
          <a:lstStyle/>
          <a:p>
            <a:fld id="{1F9DC344-252F-4267-8C9B-BED6B104220E}" type="slidenum">
              <a:rPr lang="fr-FR" smtClean="0"/>
              <a:t>7</a:t>
            </a:fld>
            <a:endParaRPr lang="fr-FR"/>
          </a:p>
        </p:txBody>
      </p:sp>
      <p:pic>
        <p:nvPicPr>
          <p:cNvPr id="5" name="Image 4">
            <a:extLst>
              <a:ext uri="{FF2B5EF4-FFF2-40B4-BE49-F238E27FC236}">
                <a16:creationId xmlns:a16="http://schemas.microsoft.com/office/drawing/2014/main" id="{7D62F48E-EB0A-1502-CB2F-F29753BD2B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52875" y="1550988"/>
            <a:ext cx="4286250" cy="4286250"/>
          </a:xfrm>
          <a:prstGeom prst="rect">
            <a:avLst/>
          </a:prstGeom>
        </p:spPr>
      </p:pic>
      <p:pic>
        <p:nvPicPr>
          <p:cNvPr id="7" name="Image 6" descr="Une image contenant ligne, diagramme, texte, Tracé&#10;&#10;Description générée automatiquement">
            <a:extLst>
              <a:ext uri="{FF2B5EF4-FFF2-40B4-BE49-F238E27FC236}">
                <a16:creationId xmlns:a16="http://schemas.microsoft.com/office/drawing/2014/main" id="{1244D1CC-F4D4-BD5B-7647-C8F7DCA19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76" y="1550988"/>
            <a:ext cx="4286250" cy="4286250"/>
          </a:xfrm>
          <a:prstGeom prst="rect">
            <a:avLst/>
          </a:prstGeom>
        </p:spPr>
      </p:pic>
      <p:sp>
        <p:nvSpPr>
          <p:cNvPr id="8" name="Ellipse 7">
            <a:extLst>
              <a:ext uri="{FF2B5EF4-FFF2-40B4-BE49-F238E27FC236}">
                <a16:creationId xmlns:a16="http://schemas.microsoft.com/office/drawing/2014/main" id="{33FB7C5E-B9BF-8E8D-0A86-29C59DF3F495}"/>
              </a:ext>
            </a:extLst>
          </p:cNvPr>
          <p:cNvSpPr>
            <a:spLocks noChangeAspect="1"/>
          </p:cNvSpPr>
          <p:nvPr/>
        </p:nvSpPr>
        <p:spPr>
          <a:xfrm>
            <a:off x="5491162" y="2968624"/>
            <a:ext cx="572295" cy="572295"/>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0" name="Connecteur droit 9">
            <a:extLst>
              <a:ext uri="{FF2B5EF4-FFF2-40B4-BE49-F238E27FC236}">
                <a16:creationId xmlns:a16="http://schemas.microsoft.com/office/drawing/2014/main" id="{54E2EB80-2E70-DE96-B222-928D4449204E}"/>
              </a:ext>
            </a:extLst>
          </p:cNvPr>
          <p:cNvCxnSpPr>
            <a:cxnSpLocks/>
          </p:cNvCxnSpPr>
          <p:nvPr/>
        </p:nvCxnSpPr>
        <p:spPr>
          <a:xfrm>
            <a:off x="5781676" y="3252788"/>
            <a:ext cx="108000" cy="26669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C908BD-83D0-A96F-5F6A-24C30C5FBB47}"/>
              </a:ext>
            </a:extLst>
          </p:cNvPr>
          <p:cNvSpPr txBox="1"/>
          <p:nvPr/>
        </p:nvSpPr>
        <p:spPr>
          <a:xfrm>
            <a:off x="5957326" y="2631559"/>
            <a:ext cx="1425390" cy="369332"/>
          </a:xfrm>
          <a:prstGeom prst="rect">
            <a:avLst/>
          </a:prstGeom>
          <a:noFill/>
        </p:spPr>
        <p:txBody>
          <a:bodyPr wrap="none" rtlCol="0">
            <a:spAutoFit/>
          </a:bodyPr>
          <a:lstStyle/>
          <a:p>
            <a:r>
              <a:rPr lang="fr-BE" dirty="0">
                <a:solidFill>
                  <a:schemeClr val="accent1"/>
                </a:solidFill>
              </a:rPr>
              <a:t>Disk </a:t>
            </a:r>
            <a:r>
              <a:rPr lang="fr-BE" dirty="0" err="1">
                <a:solidFill>
                  <a:schemeClr val="accent1"/>
                </a:solidFill>
              </a:rPr>
              <a:t>Margin</a:t>
            </a:r>
            <a:endParaRPr lang="fr-BE" dirty="0">
              <a:solidFill>
                <a:schemeClr val="accent1"/>
              </a:solidFill>
            </a:endParaRPr>
          </a:p>
        </p:txBody>
      </p:sp>
      <p:sp>
        <p:nvSpPr>
          <p:cNvPr id="16" name="Titre 1">
            <a:extLst>
              <a:ext uri="{FF2B5EF4-FFF2-40B4-BE49-F238E27FC236}">
                <a16:creationId xmlns:a16="http://schemas.microsoft.com/office/drawing/2014/main" id="{FBFCD857-C950-DEFC-F8B8-24603FFB35D6}"/>
              </a:ext>
            </a:extLst>
          </p:cNvPr>
          <p:cNvSpPr txBox="1">
            <a:spLocks/>
          </p:cNvSpPr>
          <p:nvPr/>
        </p:nvSpPr>
        <p:spPr>
          <a:xfrm>
            <a:off x="919119"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BE" dirty="0"/>
              <a:t>Quand utiliser le diagramme de </a:t>
            </a:r>
            <a:r>
              <a:rPr lang="fr-BE" dirty="0" err="1"/>
              <a:t>Nyquist</a:t>
            </a:r>
            <a:r>
              <a:rPr lang="fr-BE" dirty="0"/>
              <a:t> ?</a:t>
            </a:r>
          </a:p>
        </p:txBody>
      </p:sp>
    </p:spTree>
    <p:extLst>
      <p:ext uri="{BB962C8B-B14F-4D97-AF65-F5344CB8AC3E}">
        <p14:creationId xmlns:p14="http://schemas.microsoft.com/office/powerpoint/2010/main" val="38511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1000"/>
                                        <p:tgtEl>
                                          <p:spTgt spid="8"/>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77F300-61F9-91B3-55A8-116F70779952}"/>
              </a:ext>
            </a:extLst>
          </p:cNvPr>
          <p:cNvSpPr>
            <a:spLocks noGrp="1"/>
          </p:cNvSpPr>
          <p:nvPr>
            <p:ph type="title"/>
          </p:nvPr>
        </p:nvSpPr>
        <p:spPr>
          <a:xfrm>
            <a:off x="7464614" y="1783959"/>
            <a:ext cx="4087306" cy="2889114"/>
          </a:xfrm>
        </p:spPr>
        <p:txBody>
          <a:bodyPr vert="horz" lIns="91440" tIns="45720" rIns="91440" bIns="45720" rtlCol="0" anchor="ctr">
            <a:normAutofit fontScale="90000"/>
          </a:bodyPr>
          <a:lstStyle/>
          <a:p>
            <a:r>
              <a:rPr lang="fr-BE" sz="4800" dirty="0"/>
              <a:t>Réponse fréquentielle dans les diagrammes de Bode, </a:t>
            </a:r>
            <a:r>
              <a:rPr lang="fr-BE" sz="4800" dirty="0" err="1"/>
              <a:t>Nyquist</a:t>
            </a:r>
            <a:r>
              <a:rPr lang="fr-BE" sz="4800" dirty="0"/>
              <a:t> et Nichols</a:t>
            </a:r>
          </a:p>
        </p:txBody>
      </p:sp>
      <p:pic>
        <p:nvPicPr>
          <p:cNvPr id="4" name="Picture 3">
            <a:extLst>
              <a:ext uri="{FF2B5EF4-FFF2-40B4-BE49-F238E27FC236}">
                <a16:creationId xmlns:a16="http://schemas.microsoft.com/office/drawing/2014/main" id="{E6158BC9-7C78-3D90-8CEA-7365EAA79F23}"/>
              </a:ext>
            </a:extLst>
          </p:cNvPr>
          <p:cNvPicPr>
            <a:picLocks noChangeAspect="1"/>
          </p:cNvPicPr>
          <p:nvPr/>
        </p:nvPicPr>
        <p:blipFill rotWithShape="1">
          <a:blip r:embed="rId3">
            <a:extLst>
              <a:ext uri="{28A0092B-C50C-407E-A947-70E740481C1C}">
                <a14:useLocalDpi xmlns:a14="http://schemas.microsoft.com/office/drawing/2010/main" val="0"/>
              </a:ext>
            </a:extLst>
          </a:blip>
          <a:srcRect t="17475" b="1747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16" name="Espace réservé du numéro de diapositive 15">
            <a:extLst>
              <a:ext uri="{FF2B5EF4-FFF2-40B4-BE49-F238E27FC236}">
                <a16:creationId xmlns:a16="http://schemas.microsoft.com/office/drawing/2014/main" id="{7B4382D4-93D7-A3AF-EADA-541A0AB2D19D}"/>
              </a:ext>
            </a:extLst>
          </p:cNvPr>
          <p:cNvSpPr>
            <a:spLocks noGrp="1"/>
          </p:cNvSpPr>
          <p:nvPr>
            <p:ph type="sldNum" sz="quarter" idx="12"/>
          </p:nvPr>
        </p:nvSpPr>
        <p:spPr/>
        <p:txBody>
          <a:bodyPr/>
          <a:lstStyle/>
          <a:p>
            <a:fld id="{1F9DC344-252F-4267-8C9B-BED6B104220E}" type="slidenum">
              <a:rPr lang="fr-FR" smtClean="0"/>
              <a:t>8</a:t>
            </a:fld>
            <a:endParaRPr lang="fr-FR"/>
          </a:p>
        </p:txBody>
      </p:sp>
    </p:spTree>
    <p:extLst>
      <p:ext uri="{BB962C8B-B14F-4D97-AF65-F5344CB8AC3E}">
        <p14:creationId xmlns:p14="http://schemas.microsoft.com/office/powerpoint/2010/main" val="290576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2CAB3-DE22-C5A9-6CE8-92D9F40D1B51}"/>
              </a:ext>
            </a:extLst>
          </p:cNvPr>
          <p:cNvSpPr>
            <a:spLocks noGrp="1"/>
          </p:cNvSpPr>
          <p:nvPr>
            <p:ph type="title"/>
          </p:nvPr>
        </p:nvSpPr>
        <p:spPr>
          <a:xfrm>
            <a:off x="1370693" y="4406537"/>
            <a:ext cx="9440034" cy="1088336"/>
          </a:xfrm>
        </p:spPr>
        <p:txBody>
          <a:bodyPr vert="horz" lIns="91440" tIns="45720" rIns="91440" bIns="45720" rtlCol="0" anchor="ctr">
            <a:normAutofit fontScale="90000"/>
          </a:bodyPr>
          <a:lstStyle/>
          <a:p>
            <a:pPr>
              <a:lnSpc>
                <a:spcPct val="90000"/>
              </a:lnSpc>
            </a:pPr>
            <a:r>
              <a:rPr lang="fr-BE" sz="3700" dirty="0"/>
              <a:t>Mise en commun des observations/réponses</a:t>
            </a:r>
            <a:br>
              <a:rPr lang="fr-BE" sz="3700" dirty="0"/>
            </a:br>
            <a:br>
              <a:rPr lang="fr-BE" sz="3700" dirty="0"/>
            </a:br>
            <a:r>
              <a:rPr lang="fr-BE" sz="4000" dirty="0"/>
              <a:t>Impact des </a:t>
            </a:r>
            <a:r>
              <a:rPr lang="fr-BE" sz="4000" b="1" dirty="0"/>
              <a:t>paramètres</a:t>
            </a:r>
            <a:r>
              <a:rPr lang="fr-BE" sz="4000" dirty="0"/>
              <a:t> d’un système sur les diagrammes fréquentiels</a:t>
            </a:r>
            <a:endParaRPr lang="fr-BE" sz="3700" dirty="0"/>
          </a:p>
        </p:txBody>
      </p:sp>
      <p:pic>
        <p:nvPicPr>
          <p:cNvPr id="27" name="Graphic 7" descr="Chat Bubble">
            <a:extLst>
              <a:ext uri="{FF2B5EF4-FFF2-40B4-BE49-F238E27FC236}">
                <a16:creationId xmlns:a16="http://schemas.microsoft.com/office/drawing/2014/main" id="{5B8133E7-A757-40F0-D3F1-83AEB9DD7D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74617" y="643463"/>
            <a:ext cx="3249553" cy="3249553"/>
          </a:xfrm>
          <a:prstGeom prst="rect">
            <a:avLst/>
          </a:prstGeom>
        </p:spPr>
      </p:pic>
      <p:sp>
        <p:nvSpPr>
          <p:cNvPr id="4" name="Espace réservé du numéro de diapositive 3">
            <a:extLst>
              <a:ext uri="{FF2B5EF4-FFF2-40B4-BE49-F238E27FC236}">
                <a16:creationId xmlns:a16="http://schemas.microsoft.com/office/drawing/2014/main" id="{EC51E712-2B59-3221-0A45-4D88A078B572}"/>
              </a:ext>
            </a:extLst>
          </p:cNvPr>
          <p:cNvSpPr>
            <a:spLocks noGrp="1"/>
          </p:cNvSpPr>
          <p:nvPr>
            <p:ph type="sldNum" sz="quarter" idx="12"/>
          </p:nvPr>
        </p:nvSpPr>
        <p:spPr>
          <a:xfrm>
            <a:off x="10514011" y="6218082"/>
            <a:ext cx="753545" cy="365125"/>
          </a:xfrm>
        </p:spPr>
        <p:txBody>
          <a:bodyPr vert="horz" lIns="91440" tIns="45720" rIns="91440" bIns="45720" rtlCol="0" anchor="ctr">
            <a:normAutofit/>
          </a:bodyPr>
          <a:lstStyle/>
          <a:p>
            <a:pPr defTabSz="914400">
              <a:spcAft>
                <a:spcPts val="600"/>
              </a:spcAft>
            </a:pPr>
            <a:fld id="{1F9DC344-252F-4267-8C9B-BED6B104220E}" type="slidenum">
              <a:rPr lang="en-US" smtClean="0"/>
              <a:pPr defTabSz="914400">
                <a:spcAft>
                  <a:spcPts val="600"/>
                </a:spcAft>
              </a:pPr>
              <a:t>9</a:t>
            </a:fld>
            <a:endParaRPr lang="en-US"/>
          </a:p>
        </p:txBody>
      </p:sp>
    </p:spTree>
    <p:extLst>
      <p:ext uri="{BB962C8B-B14F-4D97-AF65-F5344CB8AC3E}">
        <p14:creationId xmlns:p14="http://schemas.microsoft.com/office/powerpoint/2010/main" val="389443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Ardoise</Template>
  <TotalTime>11750</TotalTime>
  <Words>1571</Words>
  <Application>Microsoft Office PowerPoint</Application>
  <PresentationFormat>Grand écran</PresentationFormat>
  <Paragraphs>245</Paragraphs>
  <Slides>30</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Calibri</vt:lpstr>
      <vt:lpstr>Calisto MT</vt:lpstr>
      <vt:lpstr>Cambria Math</vt:lpstr>
      <vt:lpstr>Nunito</vt:lpstr>
      <vt:lpstr>Times New Roman</vt:lpstr>
      <vt:lpstr>Wingdings</vt:lpstr>
      <vt:lpstr>Wingdings 2</vt:lpstr>
      <vt:lpstr>Ardoise</vt:lpstr>
      <vt:lpstr>Régulation</vt:lpstr>
      <vt:lpstr>Complément théorique  </vt:lpstr>
      <vt:lpstr>Présentation PowerPoint</vt:lpstr>
      <vt:lpstr>Présentation PowerPoint</vt:lpstr>
      <vt:lpstr>Présentation PowerPoint</vt:lpstr>
      <vt:lpstr>Présentation PowerPoint</vt:lpstr>
      <vt:lpstr>Présentation PowerPoint</vt:lpstr>
      <vt:lpstr>Réponse fréquentielle dans les diagrammes de Bode, Nyquist et Nichols</vt:lpstr>
      <vt:lpstr>Mise en commun des observations/réponses  Impact des paramètres d’un système sur les diagrammes fréquentiels</vt:lpstr>
      <vt:lpstr>Présentation PowerPoint</vt:lpstr>
      <vt:lpstr>Présentation PowerPoint</vt:lpstr>
      <vt:lpstr>Présentation PowerPoint</vt:lpstr>
      <vt:lpstr>Présentation PowerPoint</vt:lpstr>
      <vt:lpstr>Impact d’un zéro</vt:lpstr>
      <vt:lpstr>Impact d’un zéro</vt:lpstr>
      <vt:lpstr>Identifier un système à partir de sa réponse fréquentielle</vt:lpstr>
      <vt:lpstr>Lien vers le</vt:lpstr>
      <vt:lpstr>Système n°1</vt:lpstr>
      <vt:lpstr>Système n°1</vt:lpstr>
      <vt:lpstr>Système n°1</vt:lpstr>
      <vt:lpstr>Système n°1</vt:lpstr>
      <vt:lpstr>Système n°2</vt:lpstr>
      <vt:lpstr>Système n°2</vt:lpstr>
      <vt:lpstr>Système n°2</vt:lpstr>
      <vt:lpstr>Système n°2</vt:lpstr>
      <vt:lpstr>Exercice n°3</vt:lpstr>
      <vt:lpstr>Exercice n°3</vt:lpstr>
      <vt:lpstr>Intérêt des marges de stabilité</vt:lpstr>
      <vt:lpstr>Modèle du bras robotique</vt:lpstr>
      <vt:lpstr>Évaluation de la séance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Régulation</dc:title>
  <dc:creator>Van Laethem Alban</dc:creator>
  <cp:lastModifiedBy>Van Laethem Alban</cp:lastModifiedBy>
  <cp:revision>4</cp:revision>
  <dcterms:created xsi:type="dcterms:W3CDTF">2023-02-10T17:20:34Z</dcterms:created>
  <dcterms:modified xsi:type="dcterms:W3CDTF">2024-02-17T18:11:46Z</dcterms:modified>
</cp:coreProperties>
</file>